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8" r:id="rId4"/>
    <p:sldId id="274" r:id="rId5"/>
    <p:sldId id="260" r:id="rId6"/>
    <p:sldId id="264" r:id="rId7"/>
    <p:sldId id="272" r:id="rId8"/>
    <p:sldId id="27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9549"/>
    <a:srgbClr val="BFF140"/>
    <a:srgbClr val="9AB446"/>
    <a:srgbClr val="B4D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72A60-D88D-4EE2-96F6-5CD2096A5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3DBCC-FA74-4DC2-B4B9-FF573D5DF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F484E-D1B3-46AB-9575-681917B1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4ED5-0226-4843-824A-1B687757DC47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A5718-7EB0-4585-97FA-2809A3D67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E058B-0F15-46F0-90BE-075BE70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69CA-BBA7-4AA5-8C9F-1CAD91FD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8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613A-A6C9-4B47-B1E9-2FD407AF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89C5BE-5144-4C43-ACCE-9D95896AF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8416-645F-4267-B71F-392AA9FD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4ED5-0226-4843-824A-1B687757DC47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76C53-364F-484C-B503-8B63C5DC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CA290-313B-4D9F-9D6F-71A785762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69CA-BBA7-4AA5-8C9F-1CAD91FD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79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8C03C4-CDBB-4261-BA64-55A354BB49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48833-63B1-47F0-9F1E-4861CD627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19FAB-C046-404B-9D8F-115E6053E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4ED5-0226-4843-824A-1B687757DC47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80DA6-1C7A-4599-BBA6-6E46FE481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38D90-9308-4EF0-8D9C-DA17D00A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69CA-BBA7-4AA5-8C9F-1CAD91FD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63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99464-403D-46C8-AA09-6BB41037C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D961A-ABF0-45C5-B8C6-98448807D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B2279-B56F-4B41-A4F6-7F7797683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4ED5-0226-4843-824A-1B687757DC47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F0B5A-B9A6-4B26-8A47-D0C796D01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FD3F4-3B57-44C4-83A4-2A87AB9D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69CA-BBA7-4AA5-8C9F-1CAD91FD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49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9BBD-FDCD-4E4B-A4A4-A6F968844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01D82-8057-4724-B6D8-740BFAB56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658D9-9F06-4E5D-A0FB-19D7346A6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4ED5-0226-4843-824A-1B687757DC47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E987F-A41C-42A6-85FC-D58EE84FB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BF95A-92DC-4272-9631-7EAFAAB8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69CA-BBA7-4AA5-8C9F-1CAD91FD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50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1525-901A-4D3C-A2FD-EACFFDBD5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4939E-5379-45A2-BB0D-DEAFDD0390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1054D-BD75-4A46-80F8-46A52D439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D567A-5092-4BA9-B27E-E1EFF25DF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4ED5-0226-4843-824A-1B687757DC47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480E0-FD32-4257-BB6B-7E11BAE0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75ED4-5A5E-4766-9717-3D93546C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69CA-BBA7-4AA5-8C9F-1CAD91FD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9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4583-C145-49DF-B059-E51C962E1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F9244-6EAC-4B63-9128-2A3EEAC92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ACA6F-108A-4138-A4C6-CE3C3F648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3198E-AA95-4117-8D7A-0687DBBFF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794135-9C4D-48CA-9BE4-80FDB0C75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BA902-99F0-4425-814A-22496A209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4ED5-0226-4843-824A-1B687757DC47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41CA47-472A-4394-8039-FB73BBAF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FF1210-D45C-4C6D-B201-D077BC39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69CA-BBA7-4AA5-8C9F-1CAD91FD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8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BC891-E3F5-4C77-87B4-B929CA90E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0C896E-F6C2-4D2F-92B9-2EEF4FDA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4ED5-0226-4843-824A-1B687757DC47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1A5C9-2C00-443B-B181-10E9C20EB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941C2-6397-4DBA-AD03-7A67C85C4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69CA-BBA7-4AA5-8C9F-1CAD91FD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6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EE8978-1CC9-4E34-89DB-ACD0DD84D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4ED5-0226-4843-824A-1B687757DC47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F4FBAF-684A-4867-B1AC-F6A4DB03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DF42C-4905-4E84-9EFF-E20723516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69CA-BBA7-4AA5-8C9F-1CAD91FD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84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F1FAC-0152-4BBC-9A7F-845741F5E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D00BC-BABA-42B1-A4A8-E81D28A08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56B0A-406A-4AFA-A256-485A4DE8E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050B9-FE8C-4D14-B758-4B275DD5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4ED5-0226-4843-824A-1B687757DC47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D318C-F149-430F-AC19-80C3C713D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6040D-735F-401D-9CD4-CF80B924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69CA-BBA7-4AA5-8C9F-1CAD91FD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2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99816-6866-4CA0-86A9-7092946E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94E70A-D134-4048-BE4C-9F22CD0CD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E191C-2097-4D12-92CB-BD0C05753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80FFF-E936-4452-9144-00DB6A02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4ED5-0226-4843-824A-1B687757DC47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A44D2-4A7F-479A-839F-B9F51F5A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C783D-C5AD-4EB8-8631-AE4C7EC5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69CA-BBA7-4AA5-8C9F-1CAD91FD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9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A799C-C799-4409-81A0-2E4B4B35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7312D-BDE7-49CC-BF56-D0389931B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35D12-FD23-4BCF-A90E-12A04AFE42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24ED5-0226-4843-824A-1B687757DC47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0AAC6-817B-4400-BED3-111BBAFFC3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721F1-7E62-4C4D-82F9-85E988069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069CA-BBA7-4AA5-8C9F-1CAD91FD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0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6.wdp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7.wdp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8.wdp"/><Relationship Id="rId7" Type="http://schemas.openxmlformats.org/officeDocument/2006/relationships/hyperlink" Target="https://www.youtube.com/watch?v=TqWP1rpkx9k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JoiLvAmksco&amp;t=970s" TargetMode="External"/><Relationship Id="rId5" Type="http://schemas.openxmlformats.org/officeDocument/2006/relationships/hyperlink" Target="https://www.c-sharpcorner.com/UploadFile/1e050f/chart-control-in-windows-form-application/?fbclid=IwAR3JQTIm-yOBLBnfiDfFCz0xMEZeSCLIINOBClk36phK26JmwIOJ-Cst5Bo" TargetMode="External"/><Relationship Id="rId4" Type="http://schemas.openxmlformats.org/officeDocument/2006/relationships/hyperlink" Target="https://stackoverflow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coffee cup on a table&#10;&#10;Description automatically generated with low confidence">
            <a:extLst>
              <a:ext uri="{FF2B5EF4-FFF2-40B4-BE49-F238E27FC236}">
                <a16:creationId xmlns:a16="http://schemas.microsoft.com/office/drawing/2014/main" id="{90487E46-9225-4A79-AF4F-4A1DD58D0C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13" r="9713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sx="1000" sy="1000" algn="ctr" rotWithShape="0">
              <a:srgbClr val="000000"/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30" name="Google Shape;110;gfce3803201_0_0" descr="A picture containing outdoor, beach, sunset, nature&#10;&#10;Description automatically generated">
            <a:extLst>
              <a:ext uri="{FF2B5EF4-FFF2-40B4-BE49-F238E27FC236}">
                <a16:creationId xmlns:a16="http://schemas.microsoft.com/office/drawing/2014/main" id="{170C84D7-EF86-4474-B118-BD192C5139C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 t="40157" b="40157"/>
          <a:stretch/>
        </p:blipFill>
        <p:spPr>
          <a:xfrm>
            <a:off x="56324" y="451764"/>
            <a:ext cx="3614142" cy="61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11;gfce3803201_0_0" descr="A cloud in the sky&#10;&#10;Description automatically generated with medium confidence">
            <a:extLst>
              <a:ext uri="{FF2B5EF4-FFF2-40B4-BE49-F238E27FC236}">
                <a16:creationId xmlns:a16="http://schemas.microsoft.com/office/drawing/2014/main" id="{7CB379C7-BB31-4029-ADAD-DE7FFC3594D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 t="31478" b="31474"/>
          <a:stretch/>
        </p:blipFill>
        <p:spPr>
          <a:xfrm flipH="1">
            <a:off x="67899" y="1058731"/>
            <a:ext cx="3614141" cy="61959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12;gfce3803201_0_0">
            <a:extLst>
              <a:ext uri="{FF2B5EF4-FFF2-40B4-BE49-F238E27FC236}">
                <a16:creationId xmlns:a16="http://schemas.microsoft.com/office/drawing/2014/main" id="{64683EDA-88BB-4759-BEB8-EC07B5A53D51}"/>
              </a:ext>
            </a:extLst>
          </p:cNvPr>
          <p:cNvSpPr txBox="1"/>
          <p:nvPr/>
        </p:nvSpPr>
        <p:spPr>
          <a:xfrm>
            <a:off x="249754" y="588268"/>
            <a:ext cx="2710355" cy="797354"/>
          </a:xfrm>
          <a:prstGeom prst="rect">
            <a:avLst/>
          </a:prstGeom>
          <a:noFill/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500" b="1" i="0" u="none" strike="noStrike" cap="none" dirty="0">
                <a:solidFill>
                  <a:schemeClr val="lt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Hello </a:t>
            </a:r>
            <a:r>
              <a:rPr lang="en-US" sz="2500" b="1" dirty="0">
                <a:solidFill>
                  <a:schemeClr val="lt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Everyone!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3" name="Google Shape;113;gfce3803201_0_0">
            <a:extLst>
              <a:ext uri="{FF2B5EF4-FFF2-40B4-BE49-F238E27FC236}">
                <a16:creationId xmlns:a16="http://schemas.microsoft.com/office/drawing/2014/main" id="{C344D634-8EFF-49A0-A520-4B240C006D8F}"/>
              </a:ext>
            </a:extLst>
          </p:cNvPr>
          <p:cNvSpPr txBox="1"/>
          <p:nvPr/>
        </p:nvSpPr>
        <p:spPr>
          <a:xfrm>
            <a:off x="1860973" y="1157634"/>
            <a:ext cx="1257496" cy="414604"/>
          </a:xfrm>
          <a:prstGeom prst="rect">
            <a:avLst/>
          </a:prstGeom>
          <a:noFill/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9</a:t>
            </a:r>
            <a:endParaRPr sz="2500" dirty="0"/>
          </a:p>
        </p:txBody>
      </p:sp>
      <p:sp>
        <p:nvSpPr>
          <p:cNvPr id="34" name="Google Shape;114;gfce3803201_0_0">
            <a:extLst>
              <a:ext uri="{FF2B5EF4-FFF2-40B4-BE49-F238E27FC236}">
                <a16:creationId xmlns:a16="http://schemas.microsoft.com/office/drawing/2014/main" id="{23C230AA-AF14-46B6-AE1E-EFFE30E34BEC}"/>
              </a:ext>
            </a:extLst>
          </p:cNvPr>
          <p:cNvSpPr/>
          <p:nvPr/>
        </p:nvSpPr>
        <p:spPr>
          <a:xfrm>
            <a:off x="2604820" y="375071"/>
            <a:ext cx="1085251" cy="683649"/>
          </a:xfrm>
          <a:prstGeom prst="round2SameRect">
            <a:avLst>
              <a:gd name="adj1" fmla="val 22783"/>
              <a:gd name="adj2" fmla="val 0"/>
            </a:avLst>
          </a:prstGeom>
          <a:gradFill>
            <a:gsLst>
              <a:gs pos="0">
                <a:srgbClr val="05264F"/>
              </a:gs>
              <a:gs pos="100000">
                <a:srgbClr val="BCCAD3"/>
              </a:gs>
            </a:gsLst>
            <a:lin ang="1440003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15;gfce3803201_0_0">
            <a:extLst>
              <a:ext uri="{FF2B5EF4-FFF2-40B4-BE49-F238E27FC236}">
                <a16:creationId xmlns:a16="http://schemas.microsoft.com/office/drawing/2014/main" id="{12DCB550-1F48-4EF7-A9E1-32F17BF3117C}"/>
              </a:ext>
            </a:extLst>
          </p:cNvPr>
          <p:cNvSpPr/>
          <p:nvPr/>
        </p:nvSpPr>
        <p:spPr>
          <a:xfrm rot="10800000">
            <a:off x="56339" y="1058720"/>
            <a:ext cx="1085251" cy="683649"/>
          </a:xfrm>
          <a:prstGeom prst="round2SameRect">
            <a:avLst>
              <a:gd name="adj1" fmla="val 22783"/>
              <a:gd name="adj2" fmla="val 0"/>
            </a:avLst>
          </a:prstGeom>
          <a:gradFill>
            <a:gsLst>
              <a:gs pos="0">
                <a:srgbClr val="FAC5B3"/>
              </a:gs>
              <a:gs pos="100000">
                <a:srgbClr val="578BB4"/>
              </a:gs>
            </a:gsLst>
            <a:lin ang="1440003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178484-F13B-4C03-BEFE-B32BC92D4E63}"/>
              </a:ext>
            </a:extLst>
          </p:cNvPr>
          <p:cNvSpPr txBox="1"/>
          <p:nvPr/>
        </p:nvSpPr>
        <p:spPr>
          <a:xfrm>
            <a:off x="10592" y="5869623"/>
            <a:ext cx="1991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uli Black" panose="00000A00000000000000" pitchFamily="2" charset="0"/>
              </a:rPr>
              <a:t>NGUYỄN HUỲNH THẢO NHƯ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Muli Black" panose="00000A00000000000000" pitchFamily="2" charset="0"/>
              </a:rPr>
              <a:t>19521970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1B1A6E-D96C-47C6-954F-04BADD613E28}"/>
              </a:ext>
            </a:extLst>
          </p:cNvPr>
          <p:cNvSpPr txBox="1"/>
          <p:nvPr/>
        </p:nvSpPr>
        <p:spPr>
          <a:xfrm>
            <a:off x="2399816" y="5869623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uli Black" panose="00000A00000000000000" pitchFamily="2" charset="0"/>
              </a:rPr>
              <a:t>TRẦN THỊ CẨM TÚ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Muli Black" panose="00000A00000000000000" pitchFamily="2" charset="0"/>
              </a:rPr>
              <a:t>19522458</a:t>
            </a:r>
          </a:p>
        </p:txBody>
      </p:sp>
      <p:pic>
        <p:nvPicPr>
          <p:cNvPr id="47" name="Picture Placeholder 16" descr="A person looking at her phone&#10;&#10;Description automatically generated with medium confidence">
            <a:extLst>
              <a:ext uri="{FF2B5EF4-FFF2-40B4-BE49-F238E27FC236}">
                <a16:creationId xmlns:a16="http://schemas.microsoft.com/office/drawing/2014/main" id="{CB36CE74-89D8-4CB6-A2F3-D7ACF3DB646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2500" b="12500"/>
          <a:stretch>
            <a:fillRect/>
          </a:stretch>
        </p:blipFill>
        <p:spPr>
          <a:xfrm>
            <a:off x="2416553" y="4385772"/>
            <a:ext cx="1290255" cy="1290255"/>
          </a:xfrm>
          <a:prstGeom prst="ellipse">
            <a:avLst/>
          </a:prstGeom>
        </p:spPr>
      </p:pic>
      <p:pic>
        <p:nvPicPr>
          <p:cNvPr id="48" name="Picture Placeholder 24" descr="A picture containing person, indoor, hair, hairpiece&#10;&#10;Description automatically generated">
            <a:extLst>
              <a:ext uri="{FF2B5EF4-FFF2-40B4-BE49-F238E27FC236}">
                <a16:creationId xmlns:a16="http://schemas.microsoft.com/office/drawing/2014/main" id="{5C3862A8-6DE5-46F9-B47E-C9C0444770C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41869" y="4385773"/>
            <a:ext cx="1290255" cy="1290255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17CCB4-9084-4816-AB96-A26E8AA420ED}"/>
              </a:ext>
            </a:extLst>
          </p:cNvPr>
          <p:cNvSpPr txBox="1"/>
          <p:nvPr/>
        </p:nvSpPr>
        <p:spPr>
          <a:xfrm>
            <a:off x="5912598" y="7025434"/>
            <a:ext cx="5595039" cy="553998"/>
          </a:xfrm>
          <a:custGeom>
            <a:avLst/>
            <a:gdLst>
              <a:gd name="connsiteX0" fmla="*/ 0 w 5595039"/>
              <a:gd name="connsiteY0" fmla="*/ 0 h 553998"/>
              <a:gd name="connsiteX1" fmla="*/ 5595039 w 5595039"/>
              <a:gd name="connsiteY1" fmla="*/ 0 h 553998"/>
              <a:gd name="connsiteX2" fmla="*/ 5595039 w 5595039"/>
              <a:gd name="connsiteY2" fmla="*/ 553998 h 553998"/>
              <a:gd name="connsiteX3" fmla="*/ 0 w 5595039"/>
              <a:gd name="connsiteY3" fmla="*/ 553998 h 553998"/>
              <a:gd name="connsiteX4" fmla="*/ 0 w 5595039"/>
              <a:gd name="connsiteY4" fmla="*/ 0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5039" h="553998" fill="none" extrusionOk="0">
                <a:moveTo>
                  <a:pt x="0" y="0"/>
                </a:moveTo>
                <a:cubicBezTo>
                  <a:pt x="1727142" y="90210"/>
                  <a:pt x="4385574" y="-51508"/>
                  <a:pt x="5595039" y="0"/>
                </a:cubicBezTo>
                <a:cubicBezTo>
                  <a:pt x="5605032" y="260407"/>
                  <a:pt x="5641440" y="323440"/>
                  <a:pt x="5595039" y="553998"/>
                </a:cubicBezTo>
                <a:cubicBezTo>
                  <a:pt x="4248330" y="718661"/>
                  <a:pt x="2649167" y="469647"/>
                  <a:pt x="0" y="553998"/>
                </a:cubicBezTo>
                <a:cubicBezTo>
                  <a:pt x="27864" y="284201"/>
                  <a:pt x="-5299" y="229861"/>
                  <a:pt x="0" y="0"/>
                </a:cubicBezTo>
                <a:close/>
              </a:path>
              <a:path w="5595039" h="553998" stroke="0" extrusionOk="0">
                <a:moveTo>
                  <a:pt x="0" y="0"/>
                </a:moveTo>
                <a:cubicBezTo>
                  <a:pt x="1111019" y="-149963"/>
                  <a:pt x="3106793" y="19539"/>
                  <a:pt x="5595039" y="0"/>
                </a:cubicBezTo>
                <a:cubicBezTo>
                  <a:pt x="5547299" y="85679"/>
                  <a:pt x="5565775" y="362154"/>
                  <a:pt x="5595039" y="553998"/>
                </a:cubicBezTo>
                <a:cubicBezTo>
                  <a:pt x="3089592" y="625987"/>
                  <a:pt x="811546" y="620369"/>
                  <a:pt x="0" y="553998"/>
                </a:cubicBezTo>
                <a:cubicBezTo>
                  <a:pt x="-35475" y="419513"/>
                  <a:pt x="-37904" y="104107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38100">
            <a:solidFill>
              <a:srgbClr val="879549">
                <a:alpha val="69000"/>
              </a:srgbClr>
            </a:solidFill>
            <a:extLst>
              <a:ext uri="{C807C97D-BFC1-408E-A445-0C87EB9F89A2}">
                <ask:lineSketchStyleProps xmlns:ask="http://schemas.microsoft.com/office/drawing/2018/sketchyshapes" sd="329336089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76200">
              <a:srgbClr val="BFF140"/>
            </a:glow>
            <a:outerShdw blurRad="50800" dist="50800" dir="5400000" sx="98000" sy="98000" algn="ctr" rotWithShape="0">
              <a:schemeClr val="bg1">
                <a:lumMod val="95000"/>
                <a:alpha val="68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SALES MANAGEMENT SYSTEM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9161B5-5154-4853-9B02-22F1B6C742E2}"/>
              </a:ext>
            </a:extLst>
          </p:cNvPr>
          <p:cNvSpPr txBox="1"/>
          <p:nvPr/>
        </p:nvSpPr>
        <p:spPr>
          <a:xfrm>
            <a:off x="12282904" y="1742370"/>
            <a:ext cx="3933650" cy="1015663"/>
          </a:xfrm>
          <a:custGeom>
            <a:avLst/>
            <a:gdLst>
              <a:gd name="connsiteX0" fmla="*/ 0 w 3933650"/>
              <a:gd name="connsiteY0" fmla="*/ 0 h 1015663"/>
              <a:gd name="connsiteX1" fmla="*/ 483277 w 3933650"/>
              <a:gd name="connsiteY1" fmla="*/ 0 h 1015663"/>
              <a:gd name="connsiteX2" fmla="*/ 966554 w 3933650"/>
              <a:gd name="connsiteY2" fmla="*/ 0 h 1015663"/>
              <a:gd name="connsiteX3" fmla="*/ 1567841 w 3933650"/>
              <a:gd name="connsiteY3" fmla="*/ 0 h 1015663"/>
              <a:gd name="connsiteX4" fmla="*/ 2051118 w 3933650"/>
              <a:gd name="connsiteY4" fmla="*/ 0 h 1015663"/>
              <a:gd name="connsiteX5" fmla="*/ 2691741 w 3933650"/>
              <a:gd name="connsiteY5" fmla="*/ 0 h 1015663"/>
              <a:gd name="connsiteX6" fmla="*/ 3175018 w 3933650"/>
              <a:gd name="connsiteY6" fmla="*/ 0 h 1015663"/>
              <a:gd name="connsiteX7" fmla="*/ 3933650 w 3933650"/>
              <a:gd name="connsiteY7" fmla="*/ 0 h 1015663"/>
              <a:gd name="connsiteX8" fmla="*/ 3933650 w 3933650"/>
              <a:gd name="connsiteY8" fmla="*/ 507832 h 1015663"/>
              <a:gd name="connsiteX9" fmla="*/ 3933650 w 3933650"/>
              <a:gd name="connsiteY9" fmla="*/ 1015663 h 1015663"/>
              <a:gd name="connsiteX10" fmla="*/ 3332364 w 3933650"/>
              <a:gd name="connsiteY10" fmla="*/ 1015663 h 1015663"/>
              <a:gd name="connsiteX11" fmla="*/ 2691741 w 3933650"/>
              <a:gd name="connsiteY11" fmla="*/ 1015663 h 1015663"/>
              <a:gd name="connsiteX12" fmla="*/ 2090454 w 3933650"/>
              <a:gd name="connsiteY12" fmla="*/ 1015663 h 1015663"/>
              <a:gd name="connsiteX13" fmla="*/ 1646514 w 3933650"/>
              <a:gd name="connsiteY13" fmla="*/ 1015663 h 1015663"/>
              <a:gd name="connsiteX14" fmla="*/ 1045227 w 3933650"/>
              <a:gd name="connsiteY14" fmla="*/ 1015663 h 1015663"/>
              <a:gd name="connsiteX15" fmla="*/ 0 w 3933650"/>
              <a:gd name="connsiteY15" fmla="*/ 1015663 h 1015663"/>
              <a:gd name="connsiteX16" fmla="*/ 0 w 3933650"/>
              <a:gd name="connsiteY16" fmla="*/ 538301 h 1015663"/>
              <a:gd name="connsiteX17" fmla="*/ 0 w 3933650"/>
              <a:gd name="connsiteY17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33650" h="1015663" fill="none" extrusionOk="0">
                <a:moveTo>
                  <a:pt x="0" y="0"/>
                </a:moveTo>
                <a:cubicBezTo>
                  <a:pt x="105920" y="-55404"/>
                  <a:pt x="363354" y="33927"/>
                  <a:pt x="483277" y="0"/>
                </a:cubicBezTo>
                <a:cubicBezTo>
                  <a:pt x="603200" y="-33927"/>
                  <a:pt x="820101" y="39934"/>
                  <a:pt x="966554" y="0"/>
                </a:cubicBezTo>
                <a:cubicBezTo>
                  <a:pt x="1113007" y="-39934"/>
                  <a:pt x="1426778" y="22229"/>
                  <a:pt x="1567841" y="0"/>
                </a:cubicBezTo>
                <a:cubicBezTo>
                  <a:pt x="1708904" y="-22229"/>
                  <a:pt x="1871882" y="48763"/>
                  <a:pt x="2051118" y="0"/>
                </a:cubicBezTo>
                <a:cubicBezTo>
                  <a:pt x="2230354" y="-48763"/>
                  <a:pt x="2503671" y="2540"/>
                  <a:pt x="2691741" y="0"/>
                </a:cubicBezTo>
                <a:cubicBezTo>
                  <a:pt x="2879811" y="-2540"/>
                  <a:pt x="3022633" y="13631"/>
                  <a:pt x="3175018" y="0"/>
                </a:cubicBezTo>
                <a:cubicBezTo>
                  <a:pt x="3327403" y="-13631"/>
                  <a:pt x="3601455" y="42001"/>
                  <a:pt x="3933650" y="0"/>
                </a:cubicBezTo>
                <a:cubicBezTo>
                  <a:pt x="3953741" y="208051"/>
                  <a:pt x="3932703" y="264815"/>
                  <a:pt x="3933650" y="507832"/>
                </a:cubicBezTo>
                <a:cubicBezTo>
                  <a:pt x="3934597" y="750849"/>
                  <a:pt x="3901904" y="793023"/>
                  <a:pt x="3933650" y="1015663"/>
                </a:cubicBezTo>
                <a:cubicBezTo>
                  <a:pt x="3707858" y="1087067"/>
                  <a:pt x="3589133" y="998860"/>
                  <a:pt x="3332364" y="1015663"/>
                </a:cubicBezTo>
                <a:cubicBezTo>
                  <a:pt x="3075595" y="1032466"/>
                  <a:pt x="2959769" y="1001085"/>
                  <a:pt x="2691741" y="1015663"/>
                </a:cubicBezTo>
                <a:cubicBezTo>
                  <a:pt x="2423713" y="1030241"/>
                  <a:pt x="2244230" y="992167"/>
                  <a:pt x="2090454" y="1015663"/>
                </a:cubicBezTo>
                <a:cubicBezTo>
                  <a:pt x="1936678" y="1039159"/>
                  <a:pt x="1751585" y="988436"/>
                  <a:pt x="1646514" y="1015663"/>
                </a:cubicBezTo>
                <a:cubicBezTo>
                  <a:pt x="1541443" y="1042890"/>
                  <a:pt x="1244434" y="976093"/>
                  <a:pt x="1045227" y="1015663"/>
                </a:cubicBezTo>
                <a:cubicBezTo>
                  <a:pt x="846020" y="1055233"/>
                  <a:pt x="490039" y="952002"/>
                  <a:pt x="0" y="1015663"/>
                </a:cubicBezTo>
                <a:cubicBezTo>
                  <a:pt x="-17838" y="899140"/>
                  <a:pt x="45657" y="701270"/>
                  <a:pt x="0" y="538301"/>
                </a:cubicBezTo>
                <a:cubicBezTo>
                  <a:pt x="-45657" y="375332"/>
                  <a:pt x="62765" y="266760"/>
                  <a:pt x="0" y="0"/>
                </a:cubicBezTo>
                <a:close/>
              </a:path>
              <a:path w="3933650" h="1015663" stroke="0" extrusionOk="0">
                <a:moveTo>
                  <a:pt x="0" y="0"/>
                </a:moveTo>
                <a:cubicBezTo>
                  <a:pt x="165143" y="-66057"/>
                  <a:pt x="359915" y="40049"/>
                  <a:pt x="601287" y="0"/>
                </a:cubicBezTo>
                <a:cubicBezTo>
                  <a:pt x="842659" y="-40049"/>
                  <a:pt x="925780" y="36765"/>
                  <a:pt x="1084564" y="0"/>
                </a:cubicBezTo>
                <a:cubicBezTo>
                  <a:pt x="1243348" y="-36765"/>
                  <a:pt x="1389465" y="58657"/>
                  <a:pt x="1646513" y="0"/>
                </a:cubicBezTo>
                <a:cubicBezTo>
                  <a:pt x="1903561" y="-58657"/>
                  <a:pt x="1940708" y="40361"/>
                  <a:pt x="2169127" y="0"/>
                </a:cubicBezTo>
                <a:cubicBezTo>
                  <a:pt x="2397546" y="-40361"/>
                  <a:pt x="2490231" y="50511"/>
                  <a:pt x="2613068" y="0"/>
                </a:cubicBezTo>
                <a:cubicBezTo>
                  <a:pt x="2735905" y="-50511"/>
                  <a:pt x="2986493" y="9893"/>
                  <a:pt x="3096345" y="0"/>
                </a:cubicBezTo>
                <a:cubicBezTo>
                  <a:pt x="3206197" y="-9893"/>
                  <a:pt x="3597808" y="77022"/>
                  <a:pt x="3933650" y="0"/>
                </a:cubicBezTo>
                <a:cubicBezTo>
                  <a:pt x="3987454" y="129033"/>
                  <a:pt x="3931348" y="359468"/>
                  <a:pt x="3933650" y="477362"/>
                </a:cubicBezTo>
                <a:cubicBezTo>
                  <a:pt x="3935952" y="595256"/>
                  <a:pt x="3928489" y="794268"/>
                  <a:pt x="3933650" y="1015663"/>
                </a:cubicBezTo>
                <a:cubicBezTo>
                  <a:pt x="3803735" y="1046924"/>
                  <a:pt x="3583245" y="965846"/>
                  <a:pt x="3411037" y="1015663"/>
                </a:cubicBezTo>
                <a:cubicBezTo>
                  <a:pt x="3238829" y="1065480"/>
                  <a:pt x="3159690" y="980738"/>
                  <a:pt x="2967096" y="1015663"/>
                </a:cubicBezTo>
                <a:cubicBezTo>
                  <a:pt x="2774502" y="1050588"/>
                  <a:pt x="2654713" y="972052"/>
                  <a:pt x="2523156" y="1015663"/>
                </a:cubicBezTo>
                <a:cubicBezTo>
                  <a:pt x="2391599" y="1059274"/>
                  <a:pt x="2230177" y="1008451"/>
                  <a:pt x="2000542" y="1015663"/>
                </a:cubicBezTo>
                <a:cubicBezTo>
                  <a:pt x="1770907" y="1022875"/>
                  <a:pt x="1661374" y="999063"/>
                  <a:pt x="1556602" y="1015663"/>
                </a:cubicBezTo>
                <a:cubicBezTo>
                  <a:pt x="1451830" y="1032263"/>
                  <a:pt x="1261676" y="1010492"/>
                  <a:pt x="1033988" y="1015663"/>
                </a:cubicBezTo>
                <a:cubicBezTo>
                  <a:pt x="806300" y="1020834"/>
                  <a:pt x="460091" y="972803"/>
                  <a:pt x="0" y="1015663"/>
                </a:cubicBezTo>
                <a:cubicBezTo>
                  <a:pt x="-6277" y="766949"/>
                  <a:pt x="4605" y="610195"/>
                  <a:pt x="0" y="487518"/>
                </a:cubicBezTo>
                <a:cubicBezTo>
                  <a:pt x="-4605" y="364842"/>
                  <a:pt x="38235" y="131498"/>
                  <a:pt x="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775270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Object Oriented Programming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(C# Language)</a:t>
            </a:r>
          </a:p>
          <a:p>
            <a:pPr algn="ctr"/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MSIS2433.M12.CTTT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C5070C-01CC-4365-A2B2-5F88AF2D901E}"/>
              </a:ext>
            </a:extLst>
          </p:cNvPr>
          <p:cNvSpPr txBox="1"/>
          <p:nvPr/>
        </p:nvSpPr>
        <p:spPr>
          <a:xfrm>
            <a:off x="319174" y="3088518"/>
            <a:ext cx="39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Lecturer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      </a:t>
            </a:r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Nguyễn Thanh </a:t>
            </a:r>
            <a:r>
              <a:rPr lang="en-US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Bình</a:t>
            </a:r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202B87-8506-4C0F-96CE-5B056BB16347}"/>
              </a:ext>
            </a:extLst>
          </p:cNvPr>
          <p:cNvSpPr txBox="1"/>
          <p:nvPr/>
        </p:nvSpPr>
        <p:spPr>
          <a:xfrm>
            <a:off x="483054" y="3428063"/>
            <a:ext cx="303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chemeClr val="bg1"/>
                </a:solidFill>
                <a:effectLst/>
                <a:latin typeface="Calibri (Body)"/>
              </a:rPr>
              <a:t>TA</a:t>
            </a:r>
            <a:r>
              <a:rPr lang="en-US" i="1" dirty="0">
                <a:solidFill>
                  <a:schemeClr val="bg1"/>
                </a:solidFill>
                <a:effectLst/>
                <a:latin typeface="Calibri (Body)"/>
              </a:rPr>
              <a:t>: </a:t>
            </a:r>
            <a:r>
              <a:rPr lang="en-US" i="0" dirty="0">
                <a:solidFill>
                  <a:schemeClr val="bg1"/>
                </a:solidFill>
                <a:effectLst/>
                <a:latin typeface="Calibri (Body)"/>
              </a:rPr>
              <a:t>                   </a:t>
            </a:r>
            <a:r>
              <a:rPr lang="en-US" b="1" i="1" dirty="0" err="1">
                <a:solidFill>
                  <a:schemeClr val="bg1"/>
                </a:solidFill>
                <a:effectLst/>
                <a:latin typeface="Calibri (Body)"/>
              </a:rPr>
              <a:t>Đinh</a:t>
            </a:r>
            <a:r>
              <a:rPr lang="en-US" b="1" i="1" dirty="0">
                <a:solidFill>
                  <a:schemeClr val="bg1"/>
                </a:solidFill>
                <a:effectLst/>
                <a:latin typeface="Calibri (Body)"/>
              </a:rPr>
              <a:t> </a:t>
            </a:r>
            <a:r>
              <a:rPr lang="en-US" b="1" i="1" dirty="0" err="1">
                <a:solidFill>
                  <a:schemeClr val="bg1"/>
                </a:solidFill>
                <a:effectLst/>
                <a:latin typeface="Calibri (Body)"/>
              </a:rPr>
              <a:t>Hoàng</a:t>
            </a:r>
            <a:r>
              <a:rPr lang="en-US" b="1" i="1" dirty="0">
                <a:solidFill>
                  <a:schemeClr val="bg1"/>
                </a:solidFill>
                <a:effectLst/>
                <a:latin typeface="Calibri (Body)"/>
              </a:rPr>
              <a:t> </a:t>
            </a:r>
            <a:r>
              <a:rPr lang="en-US" b="1" i="1" dirty="0" err="1">
                <a:solidFill>
                  <a:schemeClr val="bg1"/>
                </a:solidFill>
                <a:effectLst/>
                <a:latin typeface="Calibri (Body)"/>
              </a:rPr>
              <a:t>Nhi</a:t>
            </a:r>
            <a:r>
              <a:rPr lang="en-US" b="1" i="1" dirty="0">
                <a:solidFill>
                  <a:schemeClr val="bg1"/>
                </a:solidFill>
                <a:effectLst/>
                <a:latin typeface="Calibri (Body)"/>
              </a:rPr>
              <a:t>                </a:t>
            </a:r>
            <a:endParaRPr lang="en-US" b="1" i="1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263644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2045E-16 7.40741E-7 L -1.00456 0.04491 " pathEditMode="relative" rAng="0" ptsTypes="AA">
                                      <p:cBhvr>
                                        <p:cTn id="24" dur="2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34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33333E-6 L -0.00494 -0.8520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-4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7" grpId="1" animBg="1"/>
      <p:bldP spid="49" grpId="0" animBg="1"/>
      <p:bldP spid="8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4557562-09F1-49DC-B0CB-63CCD3CA0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232A05-4B27-4CC9-B9DC-BF619B664F99}"/>
              </a:ext>
            </a:extLst>
          </p:cNvPr>
          <p:cNvSpPr txBox="1"/>
          <p:nvPr/>
        </p:nvSpPr>
        <p:spPr>
          <a:xfrm>
            <a:off x="2596738" y="3428439"/>
            <a:ext cx="7513033" cy="1937453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u="sng" dirty="0" err="1"/>
              <a:t>I.Introduction</a:t>
            </a:r>
            <a:r>
              <a:rPr lang="en-US" sz="2200" b="1" i="1" u="sng" dirty="0"/>
              <a:t> of the project:</a:t>
            </a:r>
          </a:p>
          <a:p>
            <a:pPr lvl="1">
              <a:lnSpc>
                <a:spcPct val="150000"/>
              </a:lnSpc>
            </a:pPr>
            <a:r>
              <a:rPr lang="en-US" sz="2000" b="1" dirty="0"/>
              <a:t>1. Problem definition:</a:t>
            </a:r>
          </a:p>
          <a:p>
            <a:pPr lvl="1">
              <a:lnSpc>
                <a:spcPct val="150000"/>
              </a:lnSpc>
            </a:pPr>
            <a:r>
              <a:rPr lang="en-US" sz="2000" b="1" dirty="0"/>
              <a:t>2. Scope of the project:</a:t>
            </a:r>
          </a:p>
          <a:p>
            <a:pPr lvl="1">
              <a:lnSpc>
                <a:spcPct val="150000"/>
              </a:lnSpc>
            </a:pPr>
            <a:r>
              <a:rPr lang="en-US" sz="2000" b="1" dirty="0"/>
              <a:t>3. Objectives, necessity of the topic:</a:t>
            </a:r>
          </a:p>
        </p:txBody>
      </p:sp>
      <p:grpSp>
        <p:nvGrpSpPr>
          <p:cNvPr id="6" name="!!lamp">
            <a:extLst>
              <a:ext uri="{FF2B5EF4-FFF2-40B4-BE49-F238E27FC236}">
                <a16:creationId xmlns:a16="http://schemas.microsoft.com/office/drawing/2014/main" id="{6580CBB7-B57C-44B6-995C-399E21E6B978}"/>
              </a:ext>
            </a:extLst>
          </p:cNvPr>
          <p:cNvGrpSpPr/>
          <p:nvPr/>
        </p:nvGrpSpPr>
        <p:grpSpPr>
          <a:xfrm>
            <a:off x="7225869" y="3321269"/>
            <a:ext cx="1623841" cy="2044172"/>
            <a:chOff x="5009734" y="1528902"/>
            <a:chExt cx="2224912" cy="38399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" name="Freeform 89">
              <a:extLst>
                <a:ext uri="{FF2B5EF4-FFF2-40B4-BE49-F238E27FC236}">
                  <a16:creationId xmlns:a16="http://schemas.microsoft.com/office/drawing/2014/main" id="{7FA410E3-1850-4E77-9108-4D0CAB04B7C5}"/>
                </a:ext>
              </a:extLst>
            </p:cNvPr>
            <p:cNvSpPr/>
            <p:nvPr/>
          </p:nvSpPr>
          <p:spPr>
            <a:xfrm>
              <a:off x="5417566" y="2003597"/>
              <a:ext cx="1483633" cy="1215002"/>
            </a:xfrm>
            <a:custGeom>
              <a:avLst/>
              <a:gdLst>
                <a:gd name="connsiteX0" fmla="*/ 1034379 w 1483633"/>
                <a:gd name="connsiteY0" fmla="*/ 631692 h 1215002"/>
                <a:gd name="connsiteX1" fmla="*/ 973220 w 1483633"/>
                <a:gd name="connsiteY1" fmla="*/ 738004 h 1215002"/>
                <a:gd name="connsiteX2" fmla="*/ 904481 w 1483633"/>
                <a:gd name="connsiteY2" fmla="*/ 600469 h 1215002"/>
                <a:gd name="connsiteX3" fmla="*/ 976712 w 1483633"/>
                <a:gd name="connsiteY3" fmla="*/ 366686 h 1215002"/>
                <a:gd name="connsiteX4" fmla="*/ 1034379 w 1483633"/>
                <a:gd name="connsiteY4" fmla="*/ 631692 h 1215002"/>
                <a:gd name="connsiteX5" fmla="*/ 1388987 w 1483633"/>
                <a:gd name="connsiteY5" fmla="*/ 64987 h 1215002"/>
                <a:gd name="connsiteX6" fmla="*/ 1387756 w 1483633"/>
                <a:gd name="connsiteY6" fmla="*/ 69464 h 1215002"/>
                <a:gd name="connsiteX7" fmla="*/ 1387439 w 1483633"/>
                <a:gd name="connsiteY7" fmla="*/ 65898 h 1215002"/>
                <a:gd name="connsiteX8" fmla="*/ 1388987 w 1483633"/>
                <a:gd name="connsiteY8" fmla="*/ 64987 h 1215002"/>
                <a:gd name="connsiteX9" fmla="*/ 756050 w 1483633"/>
                <a:gd name="connsiteY9" fmla="*/ 959583 h 1215002"/>
                <a:gd name="connsiteX10" fmla="*/ 641750 w 1483633"/>
                <a:gd name="connsiteY10" fmla="*/ 724572 h 1215002"/>
                <a:gd name="connsiteX11" fmla="*/ 766130 w 1483633"/>
                <a:gd name="connsiteY11" fmla="*/ 367121 h 1215002"/>
                <a:gd name="connsiteX12" fmla="*/ 860547 w 1483633"/>
                <a:gd name="connsiteY12" fmla="*/ 603480 h 1215002"/>
                <a:gd name="connsiteX13" fmla="*/ 756050 w 1483633"/>
                <a:gd name="connsiteY13" fmla="*/ 959583 h 1215002"/>
                <a:gd name="connsiteX14" fmla="*/ 526973 w 1483633"/>
                <a:gd name="connsiteY14" fmla="*/ 947894 h 1215002"/>
                <a:gd name="connsiteX15" fmla="*/ 411006 w 1483633"/>
                <a:gd name="connsiteY15" fmla="*/ 661252 h 1215002"/>
                <a:gd name="connsiteX16" fmla="*/ 491492 w 1483633"/>
                <a:gd name="connsiteY16" fmla="*/ 498278 h 1215002"/>
                <a:gd name="connsiteX17" fmla="*/ 597180 w 1483633"/>
                <a:gd name="connsiteY17" fmla="*/ 727583 h 1215002"/>
                <a:gd name="connsiteX18" fmla="*/ 526973 w 1483633"/>
                <a:gd name="connsiteY18" fmla="*/ 947894 h 1215002"/>
                <a:gd name="connsiteX19" fmla="*/ 960798 w 1483633"/>
                <a:gd name="connsiteY19" fmla="*/ 280463 h 1215002"/>
                <a:gd name="connsiteX20" fmla="*/ 879478 w 1483633"/>
                <a:gd name="connsiteY20" fmla="*/ 541825 h 1215002"/>
                <a:gd name="connsiteX21" fmla="*/ 785022 w 1483633"/>
                <a:gd name="connsiteY21" fmla="*/ 300038 h 1215002"/>
                <a:gd name="connsiteX22" fmla="*/ 765773 w 1483633"/>
                <a:gd name="connsiteY22" fmla="*/ 286605 h 1215002"/>
                <a:gd name="connsiteX23" fmla="*/ 765694 w 1483633"/>
                <a:gd name="connsiteY23" fmla="*/ 286605 h 1215002"/>
                <a:gd name="connsiteX24" fmla="*/ 746445 w 1483633"/>
                <a:gd name="connsiteY24" fmla="*/ 300236 h 1215002"/>
                <a:gd name="connsiteX25" fmla="*/ 616508 w 1483633"/>
                <a:gd name="connsiteY25" fmla="*/ 670722 h 1215002"/>
                <a:gd name="connsiteX26" fmla="*/ 510940 w 1483633"/>
                <a:gd name="connsiteY26" fmla="*/ 441972 h 1215002"/>
                <a:gd name="connsiteX27" fmla="*/ 492604 w 1483633"/>
                <a:gd name="connsiteY27" fmla="*/ 429966 h 1215002"/>
                <a:gd name="connsiteX28" fmla="*/ 473871 w 1483633"/>
                <a:gd name="connsiteY28" fmla="*/ 441417 h 1215002"/>
                <a:gd name="connsiteX29" fmla="*/ 390607 w 1483633"/>
                <a:gd name="connsiteY29" fmla="*/ 610018 h 1215002"/>
                <a:gd name="connsiteX30" fmla="*/ 354094 w 1483633"/>
                <a:gd name="connsiteY30" fmla="*/ 518011 h 1215002"/>
                <a:gd name="connsiteX31" fmla="*/ 336433 w 1483633"/>
                <a:gd name="connsiteY31" fmla="*/ 505093 h 1215002"/>
                <a:gd name="connsiteX32" fmla="*/ 317106 w 1483633"/>
                <a:gd name="connsiteY32" fmla="*/ 515515 h 1215002"/>
                <a:gd name="connsiteX33" fmla="*/ 2622 w 1483633"/>
                <a:gd name="connsiteY33" fmla="*/ 1075246 h 1215002"/>
                <a:gd name="connsiteX34" fmla="*/ 10519 w 1483633"/>
                <a:gd name="connsiteY34" fmla="*/ 1103142 h 1215002"/>
                <a:gd name="connsiteX35" fmla="*/ 20521 w 1483633"/>
                <a:gd name="connsiteY35" fmla="*/ 1105757 h 1215002"/>
                <a:gd name="connsiteX36" fmla="*/ 38420 w 1483633"/>
                <a:gd name="connsiteY36" fmla="*/ 1095296 h 1215002"/>
                <a:gd name="connsiteX37" fmla="*/ 331790 w 1483633"/>
                <a:gd name="connsiteY37" fmla="*/ 573128 h 1215002"/>
                <a:gd name="connsiteX38" fmla="*/ 366040 w 1483633"/>
                <a:gd name="connsiteY38" fmla="*/ 659707 h 1215002"/>
                <a:gd name="connsiteX39" fmla="*/ 106404 w 1483633"/>
                <a:gd name="connsiteY39" fmla="*/ 1185401 h 1215002"/>
                <a:gd name="connsiteX40" fmla="*/ 115771 w 1483633"/>
                <a:gd name="connsiteY40" fmla="*/ 1212822 h 1215002"/>
                <a:gd name="connsiteX41" fmla="*/ 124819 w 1483633"/>
                <a:gd name="connsiteY41" fmla="*/ 1214922 h 1215002"/>
                <a:gd name="connsiteX42" fmla="*/ 143195 w 1483633"/>
                <a:gd name="connsiteY42" fmla="*/ 1203510 h 1215002"/>
                <a:gd name="connsiteX43" fmla="*/ 386400 w 1483633"/>
                <a:gd name="connsiteY43" fmla="*/ 711060 h 1215002"/>
                <a:gd name="connsiteX44" fmla="*/ 513122 w 1483633"/>
                <a:gd name="connsiteY44" fmla="*/ 1013987 h 1215002"/>
                <a:gd name="connsiteX45" fmla="*/ 513202 w 1483633"/>
                <a:gd name="connsiteY45" fmla="*/ 1014185 h 1215002"/>
                <a:gd name="connsiteX46" fmla="*/ 513281 w 1483633"/>
                <a:gd name="connsiteY46" fmla="*/ 1014185 h 1215002"/>
                <a:gd name="connsiteX47" fmla="*/ 539157 w 1483633"/>
                <a:gd name="connsiteY47" fmla="*/ 1031422 h 1215002"/>
                <a:gd name="connsiteX48" fmla="*/ 553643 w 1483633"/>
                <a:gd name="connsiteY48" fmla="*/ 1008440 h 1215002"/>
                <a:gd name="connsiteX49" fmla="*/ 622541 w 1483633"/>
                <a:gd name="connsiteY49" fmla="*/ 781552 h 1215002"/>
                <a:gd name="connsiteX50" fmla="*/ 769345 w 1483633"/>
                <a:gd name="connsiteY50" fmla="*/ 1032175 h 1215002"/>
                <a:gd name="connsiteX51" fmla="*/ 786291 w 1483633"/>
                <a:gd name="connsiteY51" fmla="*/ 1010421 h 1215002"/>
                <a:gd name="connsiteX52" fmla="*/ 886265 w 1483633"/>
                <a:gd name="connsiteY52" fmla="*/ 660183 h 1215002"/>
                <a:gd name="connsiteX53" fmla="*/ 971910 w 1483633"/>
                <a:gd name="connsiteY53" fmla="*/ 786980 h 1215002"/>
                <a:gd name="connsiteX54" fmla="*/ 996636 w 1483633"/>
                <a:gd name="connsiteY54" fmla="*/ 776916 h 1215002"/>
                <a:gd name="connsiteX55" fmla="*/ 1047435 w 1483633"/>
                <a:gd name="connsiteY55" fmla="*/ 691842 h 1215002"/>
                <a:gd name="connsiteX56" fmla="*/ 1101252 w 1483633"/>
                <a:gd name="connsiteY56" fmla="*/ 939414 h 1215002"/>
                <a:gd name="connsiteX57" fmla="*/ 1117167 w 1483633"/>
                <a:gd name="connsiteY57" fmla="*/ 955145 h 1215002"/>
                <a:gd name="connsiteX58" fmla="*/ 1138042 w 1483633"/>
                <a:gd name="connsiteY58" fmla="*/ 946943 h 1215002"/>
                <a:gd name="connsiteX59" fmla="*/ 1401012 w 1483633"/>
                <a:gd name="connsiteY59" fmla="*/ 566907 h 1215002"/>
                <a:gd name="connsiteX60" fmla="*/ 1368032 w 1483633"/>
                <a:gd name="connsiteY60" fmla="*/ 662164 h 1215002"/>
                <a:gd name="connsiteX61" fmla="*/ 1380731 w 1483633"/>
                <a:gd name="connsiteY61" fmla="*/ 688236 h 1215002"/>
                <a:gd name="connsiteX62" fmla="*/ 1387439 w 1483633"/>
                <a:gd name="connsiteY62" fmla="*/ 689346 h 1215002"/>
                <a:gd name="connsiteX63" fmla="*/ 1406806 w 1483633"/>
                <a:gd name="connsiteY63" fmla="*/ 675557 h 1215002"/>
                <a:gd name="connsiteX64" fmla="*/ 1482530 w 1483633"/>
                <a:gd name="connsiteY64" fmla="*/ 457148 h 1215002"/>
                <a:gd name="connsiteX65" fmla="*/ 1474791 w 1483633"/>
                <a:gd name="connsiteY65" fmla="*/ 433571 h 1215002"/>
                <a:gd name="connsiteX66" fmla="*/ 1449986 w 1483633"/>
                <a:gd name="connsiteY66" fmla="*/ 434721 h 1215002"/>
                <a:gd name="connsiteX67" fmla="*/ 1298499 w 1483633"/>
                <a:gd name="connsiteY67" fmla="*/ 561003 h 1215002"/>
                <a:gd name="connsiteX68" fmla="*/ 1295919 w 1483633"/>
                <a:gd name="connsiteY68" fmla="*/ 589849 h 1215002"/>
                <a:gd name="connsiteX69" fmla="*/ 1324772 w 1483633"/>
                <a:gd name="connsiteY69" fmla="*/ 592425 h 1215002"/>
                <a:gd name="connsiteX70" fmla="*/ 1347989 w 1483633"/>
                <a:gd name="connsiteY70" fmla="*/ 573089 h 1215002"/>
                <a:gd name="connsiteX71" fmla="*/ 1131454 w 1483633"/>
                <a:gd name="connsiteY71" fmla="*/ 885327 h 1215002"/>
                <a:gd name="connsiteX72" fmla="*/ 1077757 w 1483633"/>
                <a:gd name="connsiteY72" fmla="*/ 638191 h 1215002"/>
                <a:gd name="connsiteX73" fmla="*/ 1265717 w 1483633"/>
                <a:gd name="connsiteY73" fmla="*/ 297740 h 1215002"/>
                <a:gd name="connsiteX74" fmla="*/ 1285362 w 1483633"/>
                <a:gd name="connsiteY74" fmla="*/ 313907 h 1215002"/>
                <a:gd name="connsiteX75" fmla="*/ 1456415 w 1483633"/>
                <a:gd name="connsiteY75" fmla="*/ 313907 h 1215002"/>
                <a:gd name="connsiteX76" fmla="*/ 1476934 w 1483633"/>
                <a:gd name="connsiteY76" fmla="*/ 293460 h 1215002"/>
                <a:gd name="connsiteX77" fmla="*/ 1456415 w 1483633"/>
                <a:gd name="connsiteY77" fmla="*/ 272974 h 1215002"/>
                <a:gd name="connsiteX78" fmla="*/ 1285362 w 1483633"/>
                <a:gd name="connsiteY78" fmla="*/ 272974 h 1215002"/>
                <a:gd name="connsiteX79" fmla="*/ 1278497 w 1483633"/>
                <a:gd name="connsiteY79" fmla="*/ 274361 h 1215002"/>
                <a:gd name="connsiteX80" fmla="*/ 1385454 w 1483633"/>
                <a:gd name="connsiteY80" fmla="*/ 77944 h 1215002"/>
                <a:gd name="connsiteX81" fmla="*/ 1385891 w 1483633"/>
                <a:gd name="connsiteY81" fmla="*/ 76517 h 1215002"/>
                <a:gd name="connsiteX82" fmla="*/ 1347592 w 1483633"/>
                <a:gd name="connsiteY82" fmla="*/ 219917 h 1215002"/>
                <a:gd name="connsiteX83" fmla="*/ 1362118 w 1483633"/>
                <a:gd name="connsiteY83" fmla="*/ 244960 h 1215002"/>
                <a:gd name="connsiteX84" fmla="*/ 1367436 w 1483633"/>
                <a:gd name="connsiteY84" fmla="*/ 245674 h 1215002"/>
                <a:gd name="connsiteX85" fmla="*/ 1387240 w 1483633"/>
                <a:gd name="connsiteY85" fmla="*/ 230458 h 1215002"/>
                <a:gd name="connsiteX86" fmla="*/ 1441930 w 1483633"/>
                <a:gd name="connsiteY86" fmla="*/ 25680 h 1215002"/>
                <a:gd name="connsiteX87" fmla="*/ 1434310 w 1483633"/>
                <a:gd name="connsiteY87" fmla="*/ 3965 h 1215002"/>
                <a:gd name="connsiteX88" fmla="*/ 1411331 w 1483633"/>
                <a:gd name="connsiteY88" fmla="*/ 3014 h 1215002"/>
                <a:gd name="connsiteX89" fmla="*/ 1190430 w 1483633"/>
                <a:gd name="connsiteY89" fmla="*/ 139480 h 1215002"/>
                <a:gd name="connsiteX90" fmla="*/ 1183802 w 1483633"/>
                <a:gd name="connsiteY90" fmla="*/ 167693 h 1215002"/>
                <a:gd name="connsiteX91" fmla="*/ 1211980 w 1483633"/>
                <a:gd name="connsiteY91" fmla="*/ 174350 h 1215002"/>
                <a:gd name="connsiteX92" fmla="*/ 1324018 w 1483633"/>
                <a:gd name="connsiteY92" fmla="*/ 105087 h 1215002"/>
                <a:gd name="connsiteX93" fmla="*/ 1064581 w 1483633"/>
                <a:gd name="connsiteY93" fmla="*/ 577645 h 1215002"/>
                <a:gd name="connsiteX94" fmla="*/ 1000406 w 1483633"/>
                <a:gd name="connsiteY94" fmla="*/ 282286 h 1215002"/>
                <a:gd name="connsiteX95" fmla="*/ 981237 w 1483633"/>
                <a:gd name="connsiteY95" fmla="*/ 266159 h 1215002"/>
                <a:gd name="connsiteX96" fmla="*/ 960798 w 1483633"/>
                <a:gd name="connsiteY96" fmla="*/ 280463 h 121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83633" h="1215002">
                  <a:moveTo>
                    <a:pt x="1034379" y="631692"/>
                  </a:moveTo>
                  <a:cubicBezTo>
                    <a:pt x="1007232" y="679955"/>
                    <a:pt x="985404" y="718113"/>
                    <a:pt x="973220" y="738004"/>
                  </a:cubicBezTo>
                  <a:cubicBezTo>
                    <a:pt x="957861" y="716647"/>
                    <a:pt x="933096" y="666126"/>
                    <a:pt x="904481" y="600469"/>
                  </a:cubicBezTo>
                  <a:cubicBezTo>
                    <a:pt x="928651" y="521260"/>
                    <a:pt x="953813" y="440189"/>
                    <a:pt x="976712" y="366686"/>
                  </a:cubicBezTo>
                  <a:lnTo>
                    <a:pt x="1034379" y="631692"/>
                  </a:lnTo>
                  <a:close/>
                  <a:moveTo>
                    <a:pt x="1388987" y="64987"/>
                  </a:moveTo>
                  <a:lnTo>
                    <a:pt x="1387756" y="69464"/>
                  </a:lnTo>
                  <a:cubicBezTo>
                    <a:pt x="1387835" y="68276"/>
                    <a:pt x="1387558" y="67087"/>
                    <a:pt x="1387439" y="65898"/>
                  </a:cubicBezTo>
                  <a:lnTo>
                    <a:pt x="1388987" y="64987"/>
                  </a:lnTo>
                  <a:close/>
                  <a:moveTo>
                    <a:pt x="756050" y="959583"/>
                  </a:moveTo>
                  <a:cubicBezTo>
                    <a:pt x="730531" y="911043"/>
                    <a:pt x="687708" y="822166"/>
                    <a:pt x="641750" y="724572"/>
                  </a:cubicBezTo>
                  <a:cubicBezTo>
                    <a:pt x="680881" y="609265"/>
                    <a:pt x="726840" y="477752"/>
                    <a:pt x="766130" y="367121"/>
                  </a:cubicBezTo>
                  <a:cubicBezTo>
                    <a:pt x="801651" y="462022"/>
                    <a:pt x="833083" y="540596"/>
                    <a:pt x="860547" y="603480"/>
                  </a:cubicBezTo>
                  <a:cubicBezTo>
                    <a:pt x="818478" y="741016"/>
                    <a:pt x="775576" y="884495"/>
                    <a:pt x="756050" y="959583"/>
                  </a:cubicBezTo>
                  <a:close/>
                  <a:moveTo>
                    <a:pt x="526973" y="947894"/>
                  </a:moveTo>
                  <a:cubicBezTo>
                    <a:pt x="500184" y="883782"/>
                    <a:pt x="454782" y="770972"/>
                    <a:pt x="411006" y="661252"/>
                  </a:cubicBezTo>
                  <a:lnTo>
                    <a:pt x="491492" y="498278"/>
                  </a:lnTo>
                  <a:cubicBezTo>
                    <a:pt x="533085" y="589334"/>
                    <a:pt x="567812" y="664700"/>
                    <a:pt x="597180" y="727583"/>
                  </a:cubicBezTo>
                  <a:cubicBezTo>
                    <a:pt x="567415" y="816025"/>
                    <a:pt x="541856" y="894996"/>
                    <a:pt x="526973" y="947894"/>
                  </a:cubicBezTo>
                  <a:close/>
                  <a:moveTo>
                    <a:pt x="960798" y="280463"/>
                  </a:moveTo>
                  <a:cubicBezTo>
                    <a:pt x="947621" y="322346"/>
                    <a:pt x="915237" y="425686"/>
                    <a:pt x="879478" y="541825"/>
                  </a:cubicBezTo>
                  <a:cubicBezTo>
                    <a:pt x="848641" y="467886"/>
                    <a:pt x="815343" y="382496"/>
                    <a:pt x="785022" y="300038"/>
                  </a:cubicBezTo>
                  <a:cubicBezTo>
                    <a:pt x="782085" y="291994"/>
                    <a:pt x="774385" y="286605"/>
                    <a:pt x="765773" y="286605"/>
                  </a:cubicBezTo>
                  <a:lnTo>
                    <a:pt x="765694" y="286605"/>
                  </a:lnTo>
                  <a:cubicBezTo>
                    <a:pt x="757042" y="286684"/>
                    <a:pt x="749342" y="292113"/>
                    <a:pt x="746445" y="300236"/>
                  </a:cubicBezTo>
                  <a:cubicBezTo>
                    <a:pt x="708385" y="406666"/>
                    <a:pt x="659609" y="544440"/>
                    <a:pt x="616508" y="670722"/>
                  </a:cubicBezTo>
                  <a:cubicBezTo>
                    <a:pt x="579202" y="590999"/>
                    <a:pt x="541618" y="509373"/>
                    <a:pt x="510940" y="441972"/>
                  </a:cubicBezTo>
                  <a:cubicBezTo>
                    <a:pt x="507645" y="434760"/>
                    <a:pt x="500502" y="430084"/>
                    <a:pt x="492604" y="429966"/>
                  </a:cubicBezTo>
                  <a:cubicBezTo>
                    <a:pt x="483277" y="429054"/>
                    <a:pt x="477404" y="434285"/>
                    <a:pt x="473871" y="441417"/>
                  </a:cubicBezTo>
                  <a:lnTo>
                    <a:pt x="390607" y="610018"/>
                  </a:lnTo>
                  <a:cubicBezTo>
                    <a:pt x="377827" y="577883"/>
                    <a:pt x="365485" y="546738"/>
                    <a:pt x="354094" y="518011"/>
                  </a:cubicBezTo>
                  <a:cubicBezTo>
                    <a:pt x="351237" y="510641"/>
                    <a:pt x="344331" y="505608"/>
                    <a:pt x="336433" y="505093"/>
                  </a:cubicBezTo>
                  <a:cubicBezTo>
                    <a:pt x="328020" y="504776"/>
                    <a:pt x="320995" y="508659"/>
                    <a:pt x="317106" y="515515"/>
                  </a:cubicBezTo>
                  <a:lnTo>
                    <a:pt x="2622" y="1075246"/>
                  </a:lnTo>
                  <a:cubicBezTo>
                    <a:pt x="-2895" y="1085113"/>
                    <a:pt x="597" y="1097595"/>
                    <a:pt x="10519" y="1103142"/>
                  </a:cubicBezTo>
                  <a:cubicBezTo>
                    <a:pt x="13655" y="1104925"/>
                    <a:pt x="17108" y="1105757"/>
                    <a:pt x="20521" y="1105757"/>
                  </a:cubicBezTo>
                  <a:cubicBezTo>
                    <a:pt x="27704" y="1105757"/>
                    <a:pt x="34649" y="1101993"/>
                    <a:pt x="38420" y="1095296"/>
                  </a:cubicBezTo>
                  <a:lnTo>
                    <a:pt x="331790" y="573128"/>
                  </a:lnTo>
                  <a:cubicBezTo>
                    <a:pt x="344093" y="604154"/>
                    <a:pt x="355364" y="632683"/>
                    <a:pt x="366040" y="659707"/>
                  </a:cubicBezTo>
                  <a:lnTo>
                    <a:pt x="106404" y="1185401"/>
                  </a:lnTo>
                  <a:cubicBezTo>
                    <a:pt x="101404" y="1195546"/>
                    <a:pt x="105571" y="1207829"/>
                    <a:pt x="115771" y="1212822"/>
                  </a:cubicBezTo>
                  <a:cubicBezTo>
                    <a:pt x="118628" y="1214288"/>
                    <a:pt x="121764" y="1214922"/>
                    <a:pt x="124819" y="1214922"/>
                  </a:cubicBezTo>
                  <a:cubicBezTo>
                    <a:pt x="132360" y="1214922"/>
                    <a:pt x="139623" y="1210761"/>
                    <a:pt x="143195" y="1203510"/>
                  </a:cubicBezTo>
                  <a:lnTo>
                    <a:pt x="386400" y="711060"/>
                  </a:lnTo>
                  <a:cubicBezTo>
                    <a:pt x="462957" y="903991"/>
                    <a:pt x="495342" y="983081"/>
                    <a:pt x="513122" y="1013987"/>
                  </a:cubicBezTo>
                  <a:cubicBezTo>
                    <a:pt x="513122" y="1014067"/>
                    <a:pt x="513202" y="1014146"/>
                    <a:pt x="513202" y="1014185"/>
                  </a:cubicBezTo>
                  <a:lnTo>
                    <a:pt x="513281" y="1014185"/>
                  </a:lnTo>
                  <a:cubicBezTo>
                    <a:pt x="525505" y="1035463"/>
                    <a:pt x="530942" y="1033879"/>
                    <a:pt x="539157" y="1031422"/>
                  </a:cubicBezTo>
                  <a:cubicBezTo>
                    <a:pt x="549317" y="1028411"/>
                    <a:pt x="555747" y="1018782"/>
                    <a:pt x="553643" y="1008440"/>
                  </a:cubicBezTo>
                  <a:cubicBezTo>
                    <a:pt x="554040" y="991758"/>
                    <a:pt x="582933" y="899909"/>
                    <a:pt x="622541" y="781552"/>
                  </a:cubicBezTo>
                  <a:cubicBezTo>
                    <a:pt x="743508" y="1037564"/>
                    <a:pt x="753906" y="1035741"/>
                    <a:pt x="769345" y="1032175"/>
                  </a:cubicBezTo>
                  <a:cubicBezTo>
                    <a:pt x="778394" y="1030233"/>
                    <a:pt x="785736" y="1019653"/>
                    <a:pt x="786291" y="1010421"/>
                  </a:cubicBezTo>
                  <a:cubicBezTo>
                    <a:pt x="787363" y="990728"/>
                    <a:pt x="832607" y="836550"/>
                    <a:pt x="886265" y="660183"/>
                  </a:cubicBezTo>
                  <a:cubicBezTo>
                    <a:pt x="924761" y="741452"/>
                    <a:pt x="953456" y="784167"/>
                    <a:pt x="971910" y="786980"/>
                  </a:cubicBezTo>
                  <a:cubicBezTo>
                    <a:pt x="981594" y="788644"/>
                    <a:pt x="990683" y="784721"/>
                    <a:pt x="996636" y="776916"/>
                  </a:cubicBezTo>
                  <a:cubicBezTo>
                    <a:pt x="1003065" y="768515"/>
                    <a:pt x="1021718" y="736975"/>
                    <a:pt x="1047435" y="691842"/>
                  </a:cubicBezTo>
                  <a:lnTo>
                    <a:pt x="1101252" y="939414"/>
                  </a:lnTo>
                  <a:cubicBezTo>
                    <a:pt x="1102998" y="947379"/>
                    <a:pt x="1109229" y="953521"/>
                    <a:pt x="1117167" y="955145"/>
                  </a:cubicBezTo>
                  <a:cubicBezTo>
                    <a:pt x="1125303" y="956730"/>
                    <a:pt x="1133319" y="953560"/>
                    <a:pt x="1138042" y="946943"/>
                  </a:cubicBezTo>
                  <a:cubicBezTo>
                    <a:pt x="1285918" y="738837"/>
                    <a:pt x="1361919" y="627493"/>
                    <a:pt x="1401012" y="566907"/>
                  </a:cubicBezTo>
                  <a:lnTo>
                    <a:pt x="1368032" y="662164"/>
                  </a:lnTo>
                  <a:cubicBezTo>
                    <a:pt x="1364340" y="672862"/>
                    <a:pt x="1369976" y="684512"/>
                    <a:pt x="1380731" y="688236"/>
                  </a:cubicBezTo>
                  <a:cubicBezTo>
                    <a:pt x="1382914" y="688989"/>
                    <a:pt x="1385176" y="689346"/>
                    <a:pt x="1387439" y="689346"/>
                  </a:cubicBezTo>
                  <a:cubicBezTo>
                    <a:pt x="1395892" y="689346"/>
                    <a:pt x="1403869" y="684036"/>
                    <a:pt x="1406806" y="675557"/>
                  </a:cubicBezTo>
                  <a:lnTo>
                    <a:pt x="1482530" y="457148"/>
                  </a:lnTo>
                  <a:cubicBezTo>
                    <a:pt x="1485506" y="448430"/>
                    <a:pt x="1482371" y="438842"/>
                    <a:pt x="1474791" y="433571"/>
                  </a:cubicBezTo>
                  <a:cubicBezTo>
                    <a:pt x="1467171" y="428341"/>
                    <a:pt x="1457011" y="428896"/>
                    <a:pt x="1449986" y="434721"/>
                  </a:cubicBezTo>
                  <a:lnTo>
                    <a:pt x="1298499" y="561003"/>
                  </a:lnTo>
                  <a:cubicBezTo>
                    <a:pt x="1289847" y="568254"/>
                    <a:pt x="1288656" y="581132"/>
                    <a:pt x="1295919" y="589849"/>
                  </a:cubicBezTo>
                  <a:cubicBezTo>
                    <a:pt x="1303182" y="598527"/>
                    <a:pt x="1316120" y="599676"/>
                    <a:pt x="1324772" y="592425"/>
                  </a:cubicBezTo>
                  <a:lnTo>
                    <a:pt x="1347989" y="573089"/>
                  </a:lnTo>
                  <a:cubicBezTo>
                    <a:pt x="1291792" y="656933"/>
                    <a:pt x="1202812" y="784444"/>
                    <a:pt x="1131454" y="885327"/>
                  </a:cubicBezTo>
                  <a:lnTo>
                    <a:pt x="1077757" y="638191"/>
                  </a:lnTo>
                  <a:cubicBezTo>
                    <a:pt x="1132367" y="540913"/>
                    <a:pt x="1204598" y="409520"/>
                    <a:pt x="1265717" y="297740"/>
                  </a:cubicBezTo>
                  <a:cubicBezTo>
                    <a:pt x="1267741" y="306893"/>
                    <a:pt x="1275560" y="313907"/>
                    <a:pt x="1285362" y="313907"/>
                  </a:cubicBezTo>
                  <a:lnTo>
                    <a:pt x="1456415" y="313907"/>
                  </a:lnTo>
                  <a:cubicBezTo>
                    <a:pt x="1467766" y="313907"/>
                    <a:pt x="1476934" y="304753"/>
                    <a:pt x="1476934" y="293460"/>
                  </a:cubicBezTo>
                  <a:cubicBezTo>
                    <a:pt x="1476934" y="282128"/>
                    <a:pt x="1467766" y="272974"/>
                    <a:pt x="1456415" y="272974"/>
                  </a:cubicBezTo>
                  <a:lnTo>
                    <a:pt x="1285362" y="272974"/>
                  </a:lnTo>
                  <a:cubicBezTo>
                    <a:pt x="1282942" y="272974"/>
                    <a:pt x="1280679" y="273569"/>
                    <a:pt x="1278497" y="274361"/>
                  </a:cubicBezTo>
                  <a:cubicBezTo>
                    <a:pt x="1331162" y="177995"/>
                    <a:pt x="1373508" y="99896"/>
                    <a:pt x="1385454" y="77944"/>
                  </a:cubicBezTo>
                  <a:cubicBezTo>
                    <a:pt x="1385692" y="77468"/>
                    <a:pt x="1385692" y="76953"/>
                    <a:pt x="1385891" y="76517"/>
                  </a:cubicBezTo>
                  <a:lnTo>
                    <a:pt x="1347592" y="219917"/>
                  </a:lnTo>
                  <a:cubicBezTo>
                    <a:pt x="1344655" y="230854"/>
                    <a:pt x="1351204" y="242068"/>
                    <a:pt x="1362118" y="244960"/>
                  </a:cubicBezTo>
                  <a:cubicBezTo>
                    <a:pt x="1363904" y="245435"/>
                    <a:pt x="1365690" y="245674"/>
                    <a:pt x="1367436" y="245674"/>
                  </a:cubicBezTo>
                  <a:cubicBezTo>
                    <a:pt x="1376525" y="245674"/>
                    <a:pt x="1384820" y="239611"/>
                    <a:pt x="1387240" y="230458"/>
                  </a:cubicBezTo>
                  <a:lnTo>
                    <a:pt x="1441930" y="25680"/>
                  </a:lnTo>
                  <a:cubicBezTo>
                    <a:pt x="1444112" y="17557"/>
                    <a:pt x="1441096" y="8958"/>
                    <a:pt x="1434310" y="3965"/>
                  </a:cubicBezTo>
                  <a:cubicBezTo>
                    <a:pt x="1427642" y="-1027"/>
                    <a:pt x="1418395" y="-1463"/>
                    <a:pt x="1411331" y="3014"/>
                  </a:cubicBezTo>
                  <a:lnTo>
                    <a:pt x="1190430" y="139480"/>
                  </a:lnTo>
                  <a:cubicBezTo>
                    <a:pt x="1180786" y="145464"/>
                    <a:pt x="1177809" y="158064"/>
                    <a:pt x="1183802" y="167693"/>
                  </a:cubicBezTo>
                  <a:cubicBezTo>
                    <a:pt x="1189755" y="177322"/>
                    <a:pt x="1202455" y="180293"/>
                    <a:pt x="1211980" y="174350"/>
                  </a:cubicBezTo>
                  <a:lnTo>
                    <a:pt x="1324018" y="105087"/>
                  </a:lnTo>
                  <a:cubicBezTo>
                    <a:pt x="1255755" y="230695"/>
                    <a:pt x="1145583" y="432303"/>
                    <a:pt x="1064581" y="577645"/>
                  </a:cubicBezTo>
                  <a:lnTo>
                    <a:pt x="1000406" y="282286"/>
                  </a:lnTo>
                  <a:cubicBezTo>
                    <a:pt x="998421" y="273212"/>
                    <a:pt x="990563" y="266595"/>
                    <a:pt x="981237" y="266159"/>
                  </a:cubicBezTo>
                  <a:cubicBezTo>
                    <a:pt x="971831" y="265327"/>
                    <a:pt x="963536" y="271627"/>
                    <a:pt x="960798" y="28046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1"/>
                </a:solidFill>
              </a:endParaRPr>
            </a:p>
          </p:txBody>
        </p:sp>
        <p:sp>
          <p:nvSpPr>
            <p:cNvPr id="9" name="Freeform 90">
              <a:extLst>
                <a:ext uri="{FF2B5EF4-FFF2-40B4-BE49-F238E27FC236}">
                  <a16:creationId xmlns:a16="http://schemas.microsoft.com/office/drawing/2014/main" id="{1AB41E63-CC4C-4E6F-A88B-2522A447F4C0}"/>
                </a:ext>
              </a:extLst>
            </p:cNvPr>
            <p:cNvSpPr/>
            <p:nvPr/>
          </p:nvSpPr>
          <p:spPr>
            <a:xfrm>
              <a:off x="5314661" y="2323207"/>
              <a:ext cx="178118" cy="45966"/>
            </a:xfrm>
            <a:custGeom>
              <a:avLst/>
              <a:gdLst>
                <a:gd name="connsiteX0" fmla="*/ 20416 w 178118"/>
                <a:gd name="connsiteY0" fmla="*/ 45866 h 45966"/>
                <a:gd name="connsiteX1" fmla="*/ 22837 w 178118"/>
                <a:gd name="connsiteY1" fmla="*/ 45746 h 45966"/>
                <a:gd name="connsiteX2" fmla="*/ 156068 w 178118"/>
                <a:gd name="connsiteY2" fmla="*/ 42656 h 45966"/>
                <a:gd name="connsiteX3" fmla="*/ 178015 w 178118"/>
                <a:gd name="connsiteY3" fmla="*/ 23675 h 45966"/>
                <a:gd name="connsiteX4" fmla="*/ 159045 w 178118"/>
                <a:gd name="connsiteY4" fmla="*/ 1803 h 45966"/>
                <a:gd name="connsiteX5" fmla="*/ 18035 w 178118"/>
                <a:gd name="connsiteY5" fmla="*/ 5052 h 45966"/>
                <a:gd name="connsiteX6" fmla="*/ 96 w 178118"/>
                <a:gd name="connsiteY6" fmla="*/ 27836 h 45966"/>
                <a:gd name="connsiteX7" fmla="*/ 20416 w 178118"/>
                <a:gd name="connsiteY7" fmla="*/ 45866 h 4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8" h="45966">
                  <a:moveTo>
                    <a:pt x="20416" y="45866"/>
                  </a:moveTo>
                  <a:cubicBezTo>
                    <a:pt x="21250" y="45866"/>
                    <a:pt x="22043" y="45866"/>
                    <a:pt x="22837" y="45746"/>
                  </a:cubicBezTo>
                  <a:cubicBezTo>
                    <a:pt x="66930" y="40516"/>
                    <a:pt x="111777" y="39446"/>
                    <a:pt x="156068" y="42656"/>
                  </a:cubicBezTo>
                  <a:cubicBezTo>
                    <a:pt x="167379" y="43646"/>
                    <a:pt x="177182" y="35048"/>
                    <a:pt x="178015" y="23675"/>
                  </a:cubicBezTo>
                  <a:cubicBezTo>
                    <a:pt x="178809" y="12422"/>
                    <a:pt x="170316" y="2595"/>
                    <a:pt x="159045" y="1803"/>
                  </a:cubicBezTo>
                  <a:cubicBezTo>
                    <a:pt x="112134" y="-1565"/>
                    <a:pt x="64628" y="-455"/>
                    <a:pt x="18035" y="5052"/>
                  </a:cubicBezTo>
                  <a:cubicBezTo>
                    <a:pt x="6803" y="6400"/>
                    <a:pt x="-1253" y="16583"/>
                    <a:pt x="96" y="27836"/>
                  </a:cubicBezTo>
                  <a:cubicBezTo>
                    <a:pt x="1327" y="38218"/>
                    <a:pt x="10217" y="45866"/>
                    <a:pt x="20416" y="4586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1"/>
                </a:solidFill>
              </a:endParaRPr>
            </a:p>
          </p:txBody>
        </p:sp>
        <p:sp>
          <p:nvSpPr>
            <p:cNvPr id="10" name="Freeform 91">
              <a:extLst>
                <a:ext uri="{FF2B5EF4-FFF2-40B4-BE49-F238E27FC236}">
                  <a16:creationId xmlns:a16="http://schemas.microsoft.com/office/drawing/2014/main" id="{57BD4712-9733-485A-BD03-EE2D47CB7CE2}"/>
                </a:ext>
              </a:extLst>
            </p:cNvPr>
            <p:cNvSpPr/>
            <p:nvPr/>
          </p:nvSpPr>
          <p:spPr>
            <a:xfrm>
              <a:off x="5581667" y="2324438"/>
              <a:ext cx="123031" cy="40932"/>
            </a:xfrm>
            <a:custGeom>
              <a:avLst/>
              <a:gdLst>
                <a:gd name="connsiteX0" fmla="*/ 102520 w 123031"/>
                <a:gd name="connsiteY0" fmla="*/ 40831 h 40932"/>
                <a:gd name="connsiteX1" fmla="*/ 122999 w 123031"/>
                <a:gd name="connsiteY1" fmla="*/ 20345 h 40932"/>
                <a:gd name="connsiteX2" fmla="*/ 102520 w 123031"/>
                <a:gd name="connsiteY2" fmla="*/ -101 h 40932"/>
                <a:gd name="connsiteX3" fmla="*/ 20447 w 123031"/>
                <a:gd name="connsiteY3" fmla="*/ -101 h 40932"/>
                <a:gd name="connsiteX4" fmla="*/ -32 w 123031"/>
                <a:gd name="connsiteY4" fmla="*/ 20345 h 40932"/>
                <a:gd name="connsiteX5" fmla="*/ 20447 w 123031"/>
                <a:gd name="connsiteY5" fmla="*/ 40831 h 40932"/>
                <a:gd name="connsiteX6" fmla="*/ 102520 w 123031"/>
                <a:gd name="connsiteY6" fmla="*/ 40831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1" h="40932">
                  <a:moveTo>
                    <a:pt x="102520" y="40831"/>
                  </a:moveTo>
                  <a:cubicBezTo>
                    <a:pt x="113831" y="40831"/>
                    <a:pt x="122999" y="31677"/>
                    <a:pt x="122999" y="20345"/>
                  </a:cubicBezTo>
                  <a:cubicBezTo>
                    <a:pt x="122999" y="9052"/>
                    <a:pt x="113831" y="-101"/>
                    <a:pt x="102520" y="-101"/>
                  </a:cubicBezTo>
                  <a:lnTo>
                    <a:pt x="20447" y="-101"/>
                  </a:lnTo>
                  <a:cubicBezTo>
                    <a:pt x="9136" y="-101"/>
                    <a:pt x="-32" y="9052"/>
                    <a:pt x="-32" y="20345"/>
                  </a:cubicBezTo>
                  <a:cubicBezTo>
                    <a:pt x="-32" y="31677"/>
                    <a:pt x="9136" y="40831"/>
                    <a:pt x="20447" y="40831"/>
                  </a:cubicBezTo>
                  <a:lnTo>
                    <a:pt x="102520" y="40831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1"/>
                </a:solidFill>
              </a:endParaRPr>
            </a:p>
          </p:txBody>
        </p:sp>
        <p:sp>
          <p:nvSpPr>
            <p:cNvPr id="11" name="Freeform 92">
              <a:extLst>
                <a:ext uri="{FF2B5EF4-FFF2-40B4-BE49-F238E27FC236}">
                  <a16:creationId xmlns:a16="http://schemas.microsoft.com/office/drawing/2014/main" id="{B8B0D059-0D61-4D99-AAD2-BC51CBBF4272}"/>
                </a:ext>
              </a:extLst>
            </p:cNvPr>
            <p:cNvSpPr/>
            <p:nvPr/>
          </p:nvSpPr>
          <p:spPr>
            <a:xfrm>
              <a:off x="5807251" y="2310767"/>
              <a:ext cx="158115" cy="40971"/>
            </a:xfrm>
            <a:custGeom>
              <a:avLst/>
              <a:gdLst>
                <a:gd name="connsiteX0" fmla="*/ 20545 w 158115"/>
                <a:gd name="connsiteY0" fmla="*/ 40869 h 40971"/>
                <a:gd name="connsiteX1" fmla="*/ 137583 w 158115"/>
                <a:gd name="connsiteY1" fmla="*/ 40869 h 40971"/>
                <a:gd name="connsiteX2" fmla="*/ 158102 w 158115"/>
                <a:gd name="connsiteY2" fmla="*/ 20384 h 40971"/>
                <a:gd name="connsiteX3" fmla="*/ 137583 w 158115"/>
                <a:gd name="connsiteY3" fmla="*/ -103 h 40971"/>
                <a:gd name="connsiteX4" fmla="*/ 20545 w 158115"/>
                <a:gd name="connsiteY4" fmla="*/ -103 h 40971"/>
                <a:gd name="connsiteX5" fmla="*/ -13 w 158115"/>
                <a:gd name="connsiteY5" fmla="*/ 20384 h 40971"/>
                <a:gd name="connsiteX6" fmla="*/ 20545 w 158115"/>
                <a:gd name="connsiteY6" fmla="*/ 40869 h 4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15" h="40971">
                  <a:moveTo>
                    <a:pt x="20545" y="40869"/>
                  </a:moveTo>
                  <a:lnTo>
                    <a:pt x="137583" y="40869"/>
                  </a:lnTo>
                  <a:cubicBezTo>
                    <a:pt x="148895" y="40869"/>
                    <a:pt x="158102" y="31716"/>
                    <a:pt x="158102" y="20384"/>
                  </a:cubicBezTo>
                  <a:cubicBezTo>
                    <a:pt x="158102" y="9051"/>
                    <a:pt x="148895" y="-103"/>
                    <a:pt x="137583" y="-103"/>
                  </a:cubicBezTo>
                  <a:lnTo>
                    <a:pt x="20545" y="-103"/>
                  </a:lnTo>
                  <a:cubicBezTo>
                    <a:pt x="9194" y="-103"/>
                    <a:pt x="-13" y="9051"/>
                    <a:pt x="-13" y="20384"/>
                  </a:cubicBezTo>
                  <a:cubicBezTo>
                    <a:pt x="-13" y="31716"/>
                    <a:pt x="9194" y="40869"/>
                    <a:pt x="20545" y="40869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1"/>
                </a:solidFill>
              </a:endParaRPr>
            </a:p>
          </p:txBody>
        </p:sp>
        <p:sp>
          <p:nvSpPr>
            <p:cNvPr id="12" name="Freeform 93">
              <a:extLst>
                <a:ext uri="{FF2B5EF4-FFF2-40B4-BE49-F238E27FC236}">
                  <a16:creationId xmlns:a16="http://schemas.microsoft.com/office/drawing/2014/main" id="{4223728E-85CA-4F0C-860E-272D1C06D80F}"/>
                </a:ext>
              </a:extLst>
            </p:cNvPr>
            <p:cNvSpPr/>
            <p:nvPr/>
          </p:nvSpPr>
          <p:spPr>
            <a:xfrm>
              <a:off x="6470470" y="2269836"/>
              <a:ext cx="116522" cy="40931"/>
            </a:xfrm>
            <a:custGeom>
              <a:avLst/>
              <a:gdLst>
                <a:gd name="connsiteX0" fmla="*/ 20557 w 116522"/>
                <a:gd name="connsiteY0" fmla="*/ -106 h 40931"/>
                <a:gd name="connsiteX1" fmla="*/ 38 w 116522"/>
                <a:gd name="connsiteY1" fmla="*/ 20340 h 40931"/>
                <a:gd name="connsiteX2" fmla="*/ 20557 w 116522"/>
                <a:gd name="connsiteY2" fmla="*/ 40826 h 40931"/>
                <a:gd name="connsiteX3" fmla="*/ 96043 w 116522"/>
                <a:gd name="connsiteY3" fmla="*/ 40826 h 40931"/>
                <a:gd name="connsiteX4" fmla="*/ 116561 w 116522"/>
                <a:gd name="connsiteY4" fmla="*/ 20340 h 40931"/>
                <a:gd name="connsiteX5" fmla="*/ 96043 w 116522"/>
                <a:gd name="connsiteY5" fmla="*/ -106 h 40931"/>
                <a:gd name="connsiteX6" fmla="*/ 20557 w 116522"/>
                <a:gd name="connsiteY6" fmla="*/ -106 h 4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522" h="40931">
                  <a:moveTo>
                    <a:pt x="20557" y="-106"/>
                  </a:moveTo>
                  <a:cubicBezTo>
                    <a:pt x="9206" y="-106"/>
                    <a:pt x="38" y="9048"/>
                    <a:pt x="38" y="20340"/>
                  </a:cubicBezTo>
                  <a:cubicBezTo>
                    <a:pt x="38" y="31673"/>
                    <a:pt x="9206" y="40826"/>
                    <a:pt x="20557" y="40826"/>
                  </a:cubicBezTo>
                  <a:lnTo>
                    <a:pt x="96043" y="40826"/>
                  </a:lnTo>
                  <a:cubicBezTo>
                    <a:pt x="107393" y="40826"/>
                    <a:pt x="116561" y="31673"/>
                    <a:pt x="116561" y="20340"/>
                  </a:cubicBezTo>
                  <a:cubicBezTo>
                    <a:pt x="116561" y="9048"/>
                    <a:pt x="107393" y="-106"/>
                    <a:pt x="96043" y="-106"/>
                  </a:cubicBezTo>
                  <a:lnTo>
                    <a:pt x="20557" y="-10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1"/>
                </a:solidFill>
              </a:endParaRPr>
            </a:p>
          </p:txBody>
        </p:sp>
        <p:sp>
          <p:nvSpPr>
            <p:cNvPr id="13" name="Freeform 94">
              <a:extLst>
                <a:ext uri="{FF2B5EF4-FFF2-40B4-BE49-F238E27FC236}">
                  <a16:creationId xmlns:a16="http://schemas.microsoft.com/office/drawing/2014/main" id="{84222B78-D4A4-423E-B726-2CCE589627FC}"/>
                </a:ext>
              </a:extLst>
            </p:cNvPr>
            <p:cNvSpPr/>
            <p:nvPr/>
          </p:nvSpPr>
          <p:spPr>
            <a:xfrm>
              <a:off x="5697912" y="3013860"/>
              <a:ext cx="213161" cy="40932"/>
            </a:xfrm>
            <a:custGeom>
              <a:avLst/>
              <a:gdLst>
                <a:gd name="connsiteX0" fmla="*/ 192624 w 213161"/>
                <a:gd name="connsiteY0" fmla="*/ 40886 h 40932"/>
                <a:gd name="connsiteX1" fmla="*/ 213142 w 213161"/>
                <a:gd name="connsiteY1" fmla="*/ 20439 h 40932"/>
                <a:gd name="connsiteX2" fmla="*/ 192624 w 213161"/>
                <a:gd name="connsiteY2" fmla="*/ -46 h 40932"/>
                <a:gd name="connsiteX3" fmla="*/ 20499 w 213161"/>
                <a:gd name="connsiteY3" fmla="*/ -46 h 40932"/>
                <a:gd name="connsiteX4" fmla="*/ -20 w 213161"/>
                <a:gd name="connsiteY4" fmla="*/ 20439 h 40932"/>
                <a:gd name="connsiteX5" fmla="*/ 20499 w 213161"/>
                <a:gd name="connsiteY5" fmla="*/ 40886 h 40932"/>
                <a:gd name="connsiteX6" fmla="*/ 192624 w 213161"/>
                <a:gd name="connsiteY6" fmla="*/ 4088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161" h="40932">
                  <a:moveTo>
                    <a:pt x="192624" y="40886"/>
                  </a:moveTo>
                  <a:cubicBezTo>
                    <a:pt x="203974" y="40886"/>
                    <a:pt x="213142" y="31732"/>
                    <a:pt x="213142" y="20439"/>
                  </a:cubicBezTo>
                  <a:cubicBezTo>
                    <a:pt x="213142" y="9107"/>
                    <a:pt x="203974" y="-46"/>
                    <a:pt x="192624" y="-46"/>
                  </a:cubicBezTo>
                  <a:lnTo>
                    <a:pt x="20499" y="-46"/>
                  </a:lnTo>
                  <a:cubicBezTo>
                    <a:pt x="9148" y="-46"/>
                    <a:pt x="-20" y="9107"/>
                    <a:pt x="-20" y="20439"/>
                  </a:cubicBezTo>
                  <a:cubicBezTo>
                    <a:pt x="-20" y="31732"/>
                    <a:pt x="9148" y="40886"/>
                    <a:pt x="20499" y="40886"/>
                  </a:cubicBezTo>
                  <a:lnTo>
                    <a:pt x="192624" y="4088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1"/>
                </a:solidFill>
              </a:endParaRPr>
            </a:p>
          </p:txBody>
        </p:sp>
        <p:sp>
          <p:nvSpPr>
            <p:cNvPr id="14" name="Freeform 95">
              <a:extLst>
                <a:ext uri="{FF2B5EF4-FFF2-40B4-BE49-F238E27FC236}">
                  <a16:creationId xmlns:a16="http://schemas.microsoft.com/office/drawing/2014/main" id="{9BEA2DA4-B13C-400A-971A-3261CE0A2B65}"/>
                </a:ext>
              </a:extLst>
            </p:cNvPr>
            <p:cNvSpPr/>
            <p:nvPr/>
          </p:nvSpPr>
          <p:spPr>
            <a:xfrm>
              <a:off x="6244846" y="3007045"/>
              <a:ext cx="172521" cy="40932"/>
            </a:xfrm>
            <a:custGeom>
              <a:avLst/>
              <a:gdLst>
                <a:gd name="connsiteX0" fmla="*/ 152065 w 172521"/>
                <a:gd name="connsiteY0" fmla="*/ 40885 h 40932"/>
                <a:gd name="connsiteX1" fmla="*/ 172544 w 172521"/>
                <a:gd name="connsiteY1" fmla="*/ 20399 h 40932"/>
                <a:gd name="connsiteX2" fmla="*/ 152065 w 172521"/>
                <a:gd name="connsiteY2" fmla="*/ -47 h 40932"/>
                <a:gd name="connsiteX3" fmla="*/ 20541 w 172521"/>
                <a:gd name="connsiteY3" fmla="*/ -47 h 40932"/>
                <a:gd name="connsiteX4" fmla="*/ 22 w 172521"/>
                <a:gd name="connsiteY4" fmla="*/ 20399 h 40932"/>
                <a:gd name="connsiteX5" fmla="*/ 20541 w 172521"/>
                <a:gd name="connsiteY5" fmla="*/ 40885 h 40932"/>
                <a:gd name="connsiteX6" fmla="*/ 152065 w 172521"/>
                <a:gd name="connsiteY6" fmla="*/ 40885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21" h="40932">
                  <a:moveTo>
                    <a:pt x="152065" y="40885"/>
                  </a:moveTo>
                  <a:cubicBezTo>
                    <a:pt x="163416" y="40885"/>
                    <a:pt x="172544" y="31732"/>
                    <a:pt x="172544" y="20399"/>
                  </a:cubicBezTo>
                  <a:cubicBezTo>
                    <a:pt x="172544" y="9106"/>
                    <a:pt x="163416" y="-47"/>
                    <a:pt x="152065" y="-47"/>
                  </a:cubicBezTo>
                  <a:lnTo>
                    <a:pt x="20541" y="-47"/>
                  </a:lnTo>
                  <a:cubicBezTo>
                    <a:pt x="9190" y="-47"/>
                    <a:pt x="22" y="9106"/>
                    <a:pt x="22" y="20399"/>
                  </a:cubicBezTo>
                  <a:cubicBezTo>
                    <a:pt x="22" y="31732"/>
                    <a:pt x="9190" y="40885"/>
                    <a:pt x="20541" y="40885"/>
                  </a:cubicBezTo>
                  <a:lnTo>
                    <a:pt x="152065" y="40885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1"/>
                </a:solidFill>
              </a:endParaRPr>
            </a:p>
          </p:txBody>
        </p:sp>
        <p:sp>
          <p:nvSpPr>
            <p:cNvPr id="15" name="Freeform 96">
              <a:extLst>
                <a:ext uri="{FF2B5EF4-FFF2-40B4-BE49-F238E27FC236}">
                  <a16:creationId xmlns:a16="http://schemas.microsoft.com/office/drawing/2014/main" id="{24464598-4C88-4B91-B907-06BA3E1FE4C8}"/>
                </a:ext>
              </a:extLst>
            </p:cNvPr>
            <p:cNvSpPr/>
            <p:nvPr/>
          </p:nvSpPr>
          <p:spPr>
            <a:xfrm>
              <a:off x="6490988" y="3013860"/>
              <a:ext cx="422275" cy="40932"/>
            </a:xfrm>
            <a:custGeom>
              <a:avLst/>
              <a:gdLst>
                <a:gd name="connsiteX0" fmla="*/ 20570 w 422275"/>
                <a:gd name="connsiteY0" fmla="*/ -46 h 40932"/>
                <a:gd name="connsiteX1" fmla="*/ 52 w 422275"/>
                <a:gd name="connsiteY1" fmla="*/ 20439 h 40932"/>
                <a:gd name="connsiteX2" fmla="*/ 20570 w 422275"/>
                <a:gd name="connsiteY2" fmla="*/ 40886 h 40932"/>
                <a:gd name="connsiteX3" fmla="*/ 401809 w 422275"/>
                <a:gd name="connsiteY3" fmla="*/ 40886 h 40932"/>
                <a:gd name="connsiteX4" fmla="*/ 422327 w 422275"/>
                <a:gd name="connsiteY4" fmla="*/ 20439 h 40932"/>
                <a:gd name="connsiteX5" fmla="*/ 401809 w 422275"/>
                <a:gd name="connsiteY5" fmla="*/ -46 h 40932"/>
                <a:gd name="connsiteX6" fmla="*/ 20570 w 422275"/>
                <a:gd name="connsiteY6" fmla="*/ -4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275" h="40932">
                  <a:moveTo>
                    <a:pt x="20570" y="-46"/>
                  </a:moveTo>
                  <a:cubicBezTo>
                    <a:pt x="9220" y="-46"/>
                    <a:pt x="52" y="9107"/>
                    <a:pt x="52" y="20439"/>
                  </a:cubicBezTo>
                  <a:cubicBezTo>
                    <a:pt x="52" y="31732"/>
                    <a:pt x="9220" y="40886"/>
                    <a:pt x="20570" y="40886"/>
                  </a:cubicBezTo>
                  <a:lnTo>
                    <a:pt x="401809" y="40886"/>
                  </a:lnTo>
                  <a:cubicBezTo>
                    <a:pt x="413159" y="40886"/>
                    <a:pt x="422327" y="31732"/>
                    <a:pt x="422327" y="20439"/>
                  </a:cubicBezTo>
                  <a:cubicBezTo>
                    <a:pt x="422327" y="9107"/>
                    <a:pt x="413159" y="-46"/>
                    <a:pt x="401809" y="-46"/>
                  </a:cubicBezTo>
                  <a:lnTo>
                    <a:pt x="20570" y="-4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1"/>
                </a:solidFill>
              </a:endParaRPr>
            </a:p>
          </p:txBody>
        </p:sp>
        <p:sp>
          <p:nvSpPr>
            <p:cNvPr id="16" name="Freeform 97">
              <a:extLst>
                <a:ext uri="{FF2B5EF4-FFF2-40B4-BE49-F238E27FC236}">
                  <a16:creationId xmlns:a16="http://schemas.microsoft.com/office/drawing/2014/main" id="{03996F57-266A-47D2-AA81-0D59B034D11C}"/>
                </a:ext>
              </a:extLst>
            </p:cNvPr>
            <p:cNvSpPr/>
            <p:nvPr/>
          </p:nvSpPr>
          <p:spPr>
            <a:xfrm>
              <a:off x="5361802" y="1907238"/>
              <a:ext cx="350719" cy="376030"/>
            </a:xfrm>
            <a:custGeom>
              <a:avLst/>
              <a:gdLst>
                <a:gd name="connsiteX0" fmla="*/ 100801 w 350719"/>
                <a:gd name="connsiteY0" fmla="*/ 100085 h 376030"/>
                <a:gd name="connsiteX1" fmla="*/ 205219 w 350719"/>
                <a:gd name="connsiteY1" fmla="*/ 46434 h 376030"/>
                <a:gd name="connsiteX2" fmla="*/ 145450 w 350719"/>
                <a:gd name="connsiteY2" fmla="*/ 189557 h 376030"/>
                <a:gd name="connsiteX3" fmla="*/ 135805 w 350719"/>
                <a:gd name="connsiteY3" fmla="*/ 209963 h 376030"/>
                <a:gd name="connsiteX4" fmla="*/ 137195 w 350719"/>
                <a:gd name="connsiteY4" fmla="*/ 229815 h 376030"/>
                <a:gd name="connsiteX5" fmla="*/ 154856 w 350719"/>
                <a:gd name="connsiteY5" fmla="*/ 239126 h 376030"/>
                <a:gd name="connsiteX6" fmla="*/ 305708 w 350719"/>
                <a:gd name="connsiteY6" fmla="*/ 246536 h 376030"/>
                <a:gd name="connsiteX7" fmla="*/ 309399 w 350719"/>
                <a:gd name="connsiteY7" fmla="*/ 246180 h 376030"/>
                <a:gd name="connsiteX8" fmla="*/ 309676 w 350719"/>
                <a:gd name="connsiteY8" fmla="*/ 251846 h 376030"/>
                <a:gd name="connsiteX9" fmla="*/ 298167 w 350719"/>
                <a:gd name="connsiteY9" fmla="*/ 298682 h 376030"/>
                <a:gd name="connsiteX10" fmla="*/ 133702 w 350719"/>
                <a:gd name="connsiteY10" fmla="*/ 327568 h 376030"/>
                <a:gd name="connsiteX11" fmla="*/ 41111 w 350719"/>
                <a:gd name="connsiteY11" fmla="*/ 206357 h 376030"/>
                <a:gd name="connsiteX12" fmla="*/ 100801 w 350719"/>
                <a:gd name="connsiteY12" fmla="*/ 100085 h 376030"/>
                <a:gd name="connsiteX13" fmla="*/ 121201 w 350719"/>
                <a:gd name="connsiteY13" fmla="*/ 366637 h 376030"/>
                <a:gd name="connsiteX14" fmla="*/ 182438 w 350719"/>
                <a:gd name="connsiteY14" fmla="*/ 375909 h 376030"/>
                <a:gd name="connsiteX15" fmla="*/ 320630 w 350719"/>
                <a:gd name="connsiteY15" fmla="*/ 332956 h 376030"/>
                <a:gd name="connsiteX16" fmla="*/ 350674 w 350719"/>
                <a:gd name="connsiteY16" fmla="*/ 251172 h 376030"/>
                <a:gd name="connsiteX17" fmla="*/ 338252 w 350719"/>
                <a:gd name="connsiteY17" fmla="*/ 216779 h 376030"/>
                <a:gd name="connsiteX18" fmla="*/ 310629 w 350719"/>
                <a:gd name="connsiteY18" fmla="*/ 205882 h 376030"/>
                <a:gd name="connsiteX19" fmla="*/ 186844 w 350719"/>
                <a:gd name="connsiteY19" fmla="*/ 197917 h 376030"/>
                <a:gd name="connsiteX20" fmla="*/ 253519 w 350719"/>
                <a:gd name="connsiteY20" fmla="*/ 24997 h 376030"/>
                <a:gd name="connsiteX21" fmla="*/ 248756 w 350719"/>
                <a:gd name="connsiteY21" fmla="*/ 6691 h 376030"/>
                <a:gd name="connsiteX22" fmla="*/ 231056 w 350719"/>
                <a:gd name="connsiteY22" fmla="*/ 74 h 376030"/>
                <a:gd name="connsiteX23" fmla="*/ 74091 w 350719"/>
                <a:gd name="connsiteY23" fmla="*/ 68980 h 376030"/>
                <a:gd name="connsiteX24" fmla="*/ 74 w 350719"/>
                <a:gd name="connsiteY24" fmla="*/ 204654 h 376030"/>
                <a:gd name="connsiteX25" fmla="*/ 121201 w 350719"/>
                <a:gd name="connsiteY25" fmla="*/ 366637 h 37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0719" h="376030">
                  <a:moveTo>
                    <a:pt x="100801" y="100085"/>
                  </a:moveTo>
                  <a:cubicBezTo>
                    <a:pt x="130646" y="74567"/>
                    <a:pt x="166921" y="56023"/>
                    <a:pt x="205219" y="46434"/>
                  </a:cubicBezTo>
                  <a:cubicBezTo>
                    <a:pt x="190376" y="94617"/>
                    <a:pt x="167556" y="142721"/>
                    <a:pt x="145450" y="189557"/>
                  </a:cubicBezTo>
                  <a:lnTo>
                    <a:pt x="135805" y="209963"/>
                  </a:lnTo>
                  <a:cubicBezTo>
                    <a:pt x="132789" y="216383"/>
                    <a:pt x="133345" y="223871"/>
                    <a:pt x="137195" y="229815"/>
                  </a:cubicBezTo>
                  <a:cubicBezTo>
                    <a:pt x="141084" y="235759"/>
                    <a:pt x="147196" y="238611"/>
                    <a:pt x="154856" y="239126"/>
                  </a:cubicBezTo>
                  <a:cubicBezTo>
                    <a:pt x="205060" y="237859"/>
                    <a:pt x="255781" y="240513"/>
                    <a:pt x="305708" y="246536"/>
                  </a:cubicBezTo>
                  <a:cubicBezTo>
                    <a:pt x="306660" y="246655"/>
                    <a:pt x="308962" y="246933"/>
                    <a:pt x="309399" y="246180"/>
                  </a:cubicBezTo>
                  <a:cubicBezTo>
                    <a:pt x="309518" y="247091"/>
                    <a:pt x="309676" y="248795"/>
                    <a:pt x="309676" y="251846"/>
                  </a:cubicBezTo>
                  <a:cubicBezTo>
                    <a:pt x="309597" y="276333"/>
                    <a:pt x="308804" y="291748"/>
                    <a:pt x="298167" y="298682"/>
                  </a:cubicBezTo>
                  <a:cubicBezTo>
                    <a:pt x="246692" y="332283"/>
                    <a:pt x="184026" y="343655"/>
                    <a:pt x="133702" y="327568"/>
                  </a:cubicBezTo>
                  <a:cubicBezTo>
                    <a:pt x="78775" y="310093"/>
                    <a:pt x="38928" y="257948"/>
                    <a:pt x="41111" y="206357"/>
                  </a:cubicBezTo>
                  <a:cubicBezTo>
                    <a:pt x="42580" y="169903"/>
                    <a:pt x="64328" y="131190"/>
                    <a:pt x="100801" y="100085"/>
                  </a:cubicBezTo>
                  <a:close/>
                  <a:moveTo>
                    <a:pt x="121201" y="366637"/>
                  </a:moveTo>
                  <a:cubicBezTo>
                    <a:pt x="140608" y="372779"/>
                    <a:pt x="161205" y="375909"/>
                    <a:pt x="182438" y="375909"/>
                  </a:cubicBezTo>
                  <a:cubicBezTo>
                    <a:pt x="229150" y="375909"/>
                    <a:pt x="278244" y="360654"/>
                    <a:pt x="320630" y="332956"/>
                  </a:cubicBezTo>
                  <a:cubicBezTo>
                    <a:pt x="350476" y="313422"/>
                    <a:pt x="350595" y="279345"/>
                    <a:pt x="350674" y="251172"/>
                  </a:cubicBezTo>
                  <a:cubicBezTo>
                    <a:pt x="350714" y="245546"/>
                    <a:pt x="350793" y="228468"/>
                    <a:pt x="338252" y="216779"/>
                  </a:cubicBezTo>
                  <a:cubicBezTo>
                    <a:pt x="328925" y="208140"/>
                    <a:pt x="317059" y="206674"/>
                    <a:pt x="310629" y="205882"/>
                  </a:cubicBezTo>
                  <a:cubicBezTo>
                    <a:pt x="269751" y="200928"/>
                    <a:pt x="228119" y="198274"/>
                    <a:pt x="186844" y="197917"/>
                  </a:cubicBezTo>
                  <a:cubicBezTo>
                    <a:pt x="213236" y="142087"/>
                    <a:pt x="239747" y="84434"/>
                    <a:pt x="253519" y="24997"/>
                  </a:cubicBezTo>
                  <a:cubicBezTo>
                    <a:pt x="254987" y="18499"/>
                    <a:pt x="253241" y="11644"/>
                    <a:pt x="248756" y="6691"/>
                  </a:cubicBezTo>
                  <a:cubicBezTo>
                    <a:pt x="244311" y="1698"/>
                    <a:pt x="237644" y="-877"/>
                    <a:pt x="231056" y="74"/>
                  </a:cubicBezTo>
                  <a:cubicBezTo>
                    <a:pt x="173707" y="7047"/>
                    <a:pt x="117986" y="31535"/>
                    <a:pt x="74091" y="68980"/>
                  </a:cubicBezTo>
                  <a:cubicBezTo>
                    <a:pt x="28411" y="107970"/>
                    <a:pt x="2098" y="156193"/>
                    <a:pt x="74" y="204654"/>
                  </a:cubicBezTo>
                  <a:cubicBezTo>
                    <a:pt x="-2823" y="274114"/>
                    <a:pt x="49287" y="343695"/>
                    <a:pt x="121201" y="36663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1"/>
                </a:solidFill>
              </a:endParaRPr>
            </a:p>
          </p:txBody>
        </p:sp>
        <p:sp>
          <p:nvSpPr>
            <p:cNvPr id="17" name="Freeform 98">
              <a:extLst>
                <a:ext uri="{FF2B5EF4-FFF2-40B4-BE49-F238E27FC236}">
                  <a16:creationId xmlns:a16="http://schemas.microsoft.com/office/drawing/2014/main" id="{8941C5CE-64EE-4652-B599-02233E0B0F0C}"/>
                </a:ext>
              </a:extLst>
            </p:cNvPr>
            <p:cNvSpPr/>
            <p:nvPr/>
          </p:nvSpPr>
          <p:spPr>
            <a:xfrm>
              <a:off x="5568014" y="1916018"/>
              <a:ext cx="717856" cy="183393"/>
            </a:xfrm>
            <a:custGeom>
              <a:avLst/>
              <a:gdLst>
                <a:gd name="connsiteX0" fmla="*/ 86906 w 717856"/>
                <a:gd name="connsiteY0" fmla="*/ 52822 h 183393"/>
                <a:gd name="connsiteX1" fmla="*/ 124093 w 717856"/>
                <a:gd name="connsiteY1" fmla="*/ 141581 h 183393"/>
                <a:gd name="connsiteX2" fmla="*/ 53291 w 717856"/>
                <a:gd name="connsiteY2" fmla="*/ 142056 h 183393"/>
                <a:gd name="connsiteX3" fmla="*/ 86906 w 717856"/>
                <a:gd name="connsiteY3" fmla="*/ 52822 h 183393"/>
                <a:gd name="connsiteX4" fmla="*/ -9 w 717856"/>
                <a:gd name="connsiteY4" fmla="*/ 162978 h 183393"/>
                <a:gd name="connsiteX5" fmla="*/ 20469 w 717856"/>
                <a:gd name="connsiteY5" fmla="*/ 183265 h 183393"/>
                <a:gd name="connsiteX6" fmla="*/ 20668 w 717856"/>
                <a:gd name="connsiteY6" fmla="*/ 183265 h 183393"/>
                <a:gd name="connsiteX7" fmla="*/ 142548 w 717856"/>
                <a:gd name="connsiteY7" fmla="*/ 182394 h 183393"/>
                <a:gd name="connsiteX8" fmla="*/ 162511 w 717856"/>
                <a:gd name="connsiteY8" fmla="*/ 165870 h 183393"/>
                <a:gd name="connsiteX9" fmla="*/ 159733 w 717856"/>
                <a:gd name="connsiteY9" fmla="*/ 98786 h 183393"/>
                <a:gd name="connsiteX10" fmla="*/ 170964 w 717856"/>
                <a:gd name="connsiteY10" fmla="*/ 102551 h 183393"/>
                <a:gd name="connsiteX11" fmla="*/ 172393 w 717856"/>
                <a:gd name="connsiteY11" fmla="*/ 102511 h 183393"/>
                <a:gd name="connsiteX12" fmla="*/ 410638 w 717856"/>
                <a:gd name="connsiteY12" fmla="*/ 97043 h 183393"/>
                <a:gd name="connsiteX13" fmla="*/ 699404 w 717856"/>
                <a:gd name="connsiteY13" fmla="*/ 87454 h 183393"/>
                <a:gd name="connsiteX14" fmla="*/ 717740 w 717856"/>
                <a:gd name="connsiteY14" fmla="*/ 65026 h 183393"/>
                <a:gd name="connsiteX15" fmla="*/ 695316 w 717856"/>
                <a:gd name="connsiteY15" fmla="*/ 46720 h 183393"/>
                <a:gd name="connsiteX16" fmla="*/ 410677 w 717856"/>
                <a:gd name="connsiteY16" fmla="*/ 56071 h 183393"/>
                <a:gd name="connsiteX17" fmla="*/ 169615 w 717856"/>
                <a:gd name="connsiteY17" fmla="*/ 61619 h 183393"/>
                <a:gd name="connsiteX18" fmla="*/ 151597 w 717856"/>
                <a:gd name="connsiteY18" fmla="*/ 75368 h 183393"/>
                <a:gd name="connsiteX19" fmla="*/ 87343 w 717856"/>
                <a:gd name="connsiteY19" fmla="*/ 2539 h 183393"/>
                <a:gd name="connsiteX20" fmla="*/ 70237 w 717856"/>
                <a:gd name="connsiteY20" fmla="*/ 1073 h 183393"/>
                <a:gd name="connsiteX21" fmla="*/ 58014 w 717856"/>
                <a:gd name="connsiteY21" fmla="*/ 13158 h 183393"/>
                <a:gd name="connsiteX22" fmla="*/ 7690 w 717856"/>
                <a:gd name="connsiteY22" fmla="*/ 146771 h 183393"/>
                <a:gd name="connsiteX23" fmla="*/ -9 w 717856"/>
                <a:gd name="connsiteY23" fmla="*/ 162978 h 1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7856" h="183393">
                  <a:moveTo>
                    <a:pt x="86906" y="52822"/>
                  </a:moveTo>
                  <a:cubicBezTo>
                    <a:pt x="110838" y="75289"/>
                    <a:pt x="125086" y="108930"/>
                    <a:pt x="124093" y="141581"/>
                  </a:cubicBezTo>
                  <a:lnTo>
                    <a:pt x="53291" y="142056"/>
                  </a:lnTo>
                  <a:lnTo>
                    <a:pt x="86906" y="52822"/>
                  </a:lnTo>
                  <a:close/>
                  <a:moveTo>
                    <a:pt x="-9" y="162978"/>
                  </a:moveTo>
                  <a:cubicBezTo>
                    <a:pt x="70" y="174191"/>
                    <a:pt x="9238" y="183265"/>
                    <a:pt x="20469" y="183265"/>
                  </a:cubicBezTo>
                  <a:lnTo>
                    <a:pt x="20668" y="183265"/>
                  </a:lnTo>
                  <a:lnTo>
                    <a:pt x="142548" y="182394"/>
                  </a:lnTo>
                  <a:cubicBezTo>
                    <a:pt x="152272" y="182354"/>
                    <a:pt x="160646" y="175419"/>
                    <a:pt x="162511" y="165870"/>
                  </a:cubicBezTo>
                  <a:cubicBezTo>
                    <a:pt x="166876" y="143561"/>
                    <a:pt x="165527" y="120619"/>
                    <a:pt x="159733" y="98786"/>
                  </a:cubicBezTo>
                  <a:cubicBezTo>
                    <a:pt x="163027" y="101005"/>
                    <a:pt x="166757" y="102551"/>
                    <a:pt x="170964" y="102551"/>
                  </a:cubicBezTo>
                  <a:cubicBezTo>
                    <a:pt x="171441" y="102551"/>
                    <a:pt x="171917" y="102511"/>
                    <a:pt x="172393" y="102511"/>
                  </a:cubicBezTo>
                  <a:cubicBezTo>
                    <a:pt x="251689" y="96964"/>
                    <a:pt x="332731" y="97241"/>
                    <a:pt x="410638" y="97043"/>
                  </a:cubicBezTo>
                  <a:cubicBezTo>
                    <a:pt x="505491" y="97122"/>
                    <a:pt x="602804" y="97122"/>
                    <a:pt x="699404" y="87454"/>
                  </a:cubicBezTo>
                  <a:cubicBezTo>
                    <a:pt x="710636" y="86344"/>
                    <a:pt x="718891" y="76319"/>
                    <a:pt x="717740" y="65026"/>
                  </a:cubicBezTo>
                  <a:cubicBezTo>
                    <a:pt x="716589" y="53773"/>
                    <a:pt x="706151" y="45492"/>
                    <a:pt x="695316" y="46720"/>
                  </a:cubicBezTo>
                  <a:cubicBezTo>
                    <a:pt x="600781" y="56151"/>
                    <a:pt x="503863" y="56507"/>
                    <a:pt x="410677" y="56071"/>
                  </a:cubicBezTo>
                  <a:cubicBezTo>
                    <a:pt x="331381" y="55992"/>
                    <a:pt x="250260" y="56032"/>
                    <a:pt x="169615" y="61619"/>
                  </a:cubicBezTo>
                  <a:cubicBezTo>
                    <a:pt x="161122" y="62213"/>
                    <a:pt x="154216" y="67840"/>
                    <a:pt x="151597" y="75368"/>
                  </a:cubicBezTo>
                  <a:cubicBezTo>
                    <a:pt x="138421" y="45174"/>
                    <a:pt x="116196" y="18864"/>
                    <a:pt x="87343" y="2539"/>
                  </a:cubicBezTo>
                  <a:cubicBezTo>
                    <a:pt x="82144" y="-393"/>
                    <a:pt x="75833" y="-948"/>
                    <a:pt x="70237" y="1073"/>
                  </a:cubicBezTo>
                  <a:cubicBezTo>
                    <a:pt x="64602" y="3134"/>
                    <a:pt x="60117" y="7532"/>
                    <a:pt x="58014" y="13158"/>
                  </a:cubicBezTo>
                  <a:lnTo>
                    <a:pt x="7690" y="146771"/>
                  </a:lnTo>
                  <a:cubicBezTo>
                    <a:pt x="2967" y="150536"/>
                    <a:pt x="-49" y="156400"/>
                    <a:pt x="-9" y="16297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1"/>
                </a:solidFill>
              </a:endParaRPr>
            </a:p>
          </p:txBody>
        </p:sp>
        <p:sp>
          <p:nvSpPr>
            <p:cNvPr id="18" name="Freeform 99">
              <a:extLst>
                <a:ext uri="{FF2B5EF4-FFF2-40B4-BE49-F238E27FC236}">
                  <a16:creationId xmlns:a16="http://schemas.microsoft.com/office/drawing/2014/main" id="{8EB2418C-C0DD-4F2C-98B9-C4318249BCE1}"/>
                </a:ext>
              </a:extLst>
            </p:cNvPr>
            <p:cNvSpPr/>
            <p:nvPr/>
          </p:nvSpPr>
          <p:spPr>
            <a:xfrm>
              <a:off x="5711960" y="1988760"/>
              <a:ext cx="695728" cy="246562"/>
            </a:xfrm>
            <a:custGeom>
              <a:avLst/>
              <a:gdLst>
                <a:gd name="connsiteX0" fmla="*/ 516893 w 695728"/>
                <a:gd name="connsiteY0" fmla="*/ 153286 h 246562"/>
                <a:gd name="connsiteX1" fmla="*/ 462958 w 695728"/>
                <a:gd name="connsiteY1" fmla="*/ 170840 h 246562"/>
                <a:gd name="connsiteX2" fmla="*/ 263805 w 695728"/>
                <a:gd name="connsiteY2" fmla="*/ 190216 h 246562"/>
                <a:gd name="connsiteX3" fmla="*/ 19251 w 695728"/>
                <a:gd name="connsiteY3" fmla="*/ 205511 h 246562"/>
                <a:gd name="connsiteX4" fmla="*/ 42 w 695728"/>
                <a:gd name="connsiteY4" fmla="*/ 227264 h 246562"/>
                <a:gd name="connsiteX5" fmla="*/ 20521 w 695728"/>
                <a:gd name="connsiteY5" fmla="*/ 246443 h 246562"/>
                <a:gd name="connsiteX6" fmla="*/ 21791 w 695728"/>
                <a:gd name="connsiteY6" fmla="*/ 246403 h 246562"/>
                <a:gd name="connsiteX7" fmla="*/ 266346 w 695728"/>
                <a:gd name="connsiteY7" fmla="*/ 231069 h 246562"/>
                <a:gd name="connsiteX8" fmla="*/ 469704 w 695728"/>
                <a:gd name="connsiteY8" fmla="*/ 211256 h 246562"/>
                <a:gd name="connsiteX9" fmla="*/ 540507 w 695728"/>
                <a:gd name="connsiteY9" fmla="*/ 186808 h 246562"/>
                <a:gd name="connsiteX10" fmla="*/ 566661 w 695728"/>
                <a:gd name="connsiteY10" fmla="*/ 163034 h 246562"/>
                <a:gd name="connsiteX11" fmla="*/ 690010 w 695728"/>
                <a:gd name="connsiteY11" fmla="*/ 34493 h 246562"/>
                <a:gd name="connsiteX12" fmla="*/ 689415 w 695728"/>
                <a:gd name="connsiteY12" fmla="*/ 5527 h 246562"/>
                <a:gd name="connsiteX13" fmla="*/ 660403 w 695728"/>
                <a:gd name="connsiteY13" fmla="*/ 6162 h 246562"/>
                <a:gd name="connsiteX14" fmla="*/ 537015 w 695728"/>
                <a:gd name="connsiteY14" fmla="*/ 134702 h 246562"/>
                <a:gd name="connsiteX15" fmla="*/ 516893 w 695728"/>
                <a:gd name="connsiteY15" fmla="*/ 153286 h 24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728" h="246562">
                  <a:moveTo>
                    <a:pt x="516893" y="153286"/>
                  </a:moveTo>
                  <a:cubicBezTo>
                    <a:pt x="502090" y="163668"/>
                    <a:pt x="482127" y="167670"/>
                    <a:pt x="462958" y="170840"/>
                  </a:cubicBezTo>
                  <a:cubicBezTo>
                    <a:pt x="397394" y="181816"/>
                    <a:pt x="329489" y="186095"/>
                    <a:pt x="263805" y="190216"/>
                  </a:cubicBezTo>
                  <a:lnTo>
                    <a:pt x="19251" y="205511"/>
                  </a:lnTo>
                  <a:cubicBezTo>
                    <a:pt x="7940" y="206224"/>
                    <a:pt x="-672" y="215972"/>
                    <a:pt x="42" y="227264"/>
                  </a:cubicBezTo>
                  <a:cubicBezTo>
                    <a:pt x="757" y="238121"/>
                    <a:pt x="9766" y="246443"/>
                    <a:pt x="20521" y="246443"/>
                  </a:cubicBezTo>
                  <a:cubicBezTo>
                    <a:pt x="20918" y="246443"/>
                    <a:pt x="21355" y="246443"/>
                    <a:pt x="21791" y="246403"/>
                  </a:cubicBezTo>
                  <a:lnTo>
                    <a:pt x="266346" y="231069"/>
                  </a:lnTo>
                  <a:cubicBezTo>
                    <a:pt x="333100" y="226908"/>
                    <a:pt x="402077" y="222589"/>
                    <a:pt x="469704" y="211256"/>
                  </a:cubicBezTo>
                  <a:cubicBezTo>
                    <a:pt x="492485" y="207452"/>
                    <a:pt x="518600" y="202143"/>
                    <a:pt x="540507" y="186808"/>
                  </a:cubicBezTo>
                  <a:cubicBezTo>
                    <a:pt x="550746" y="179597"/>
                    <a:pt x="559200" y="170800"/>
                    <a:pt x="566661" y="163034"/>
                  </a:cubicBezTo>
                  <a:lnTo>
                    <a:pt x="690010" y="34493"/>
                  </a:lnTo>
                  <a:cubicBezTo>
                    <a:pt x="697868" y="26330"/>
                    <a:pt x="697590" y="13373"/>
                    <a:pt x="689415" y="5527"/>
                  </a:cubicBezTo>
                  <a:cubicBezTo>
                    <a:pt x="681199" y="-2279"/>
                    <a:pt x="668261" y="-1922"/>
                    <a:pt x="660403" y="6162"/>
                  </a:cubicBezTo>
                  <a:lnTo>
                    <a:pt x="537015" y="134702"/>
                  </a:lnTo>
                  <a:cubicBezTo>
                    <a:pt x="530585" y="141439"/>
                    <a:pt x="523878" y="148373"/>
                    <a:pt x="516893" y="15328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1"/>
                </a:solidFill>
              </a:endParaRPr>
            </a:p>
          </p:txBody>
        </p:sp>
        <p:sp>
          <p:nvSpPr>
            <p:cNvPr id="19" name="Freeform 100">
              <a:extLst>
                <a:ext uri="{FF2B5EF4-FFF2-40B4-BE49-F238E27FC236}">
                  <a16:creationId xmlns:a16="http://schemas.microsoft.com/office/drawing/2014/main" id="{A739B42C-6377-4E9A-8F46-FA493D1F6230}"/>
                </a:ext>
              </a:extLst>
            </p:cNvPr>
            <p:cNvSpPr/>
            <p:nvPr/>
          </p:nvSpPr>
          <p:spPr>
            <a:xfrm>
              <a:off x="6452962" y="1844330"/>
              <a:ext cx="208950" cy="278657"/>
            </a:xfrm>
            <a:custGeom>
              <a:avLst/>
              <a:gdLst>
                <a:gd name="connsiteX0" fmla="*/ 562 w 208950"/>
                <a:gd name="connsiteY0" fmla="*/ 253525 h 278657"/>
                <a:gd name="connsiteX1" fmla="*/ 16041 w 208950"/>
                <a:gd name="connsiteY1" fmla="*/ 278012 h 278657"/>
                <a:gd name="connsiteX2" fmla="*/ 20565 w 208950"/>
                <a:gd name="connsiteY2" fmla="*/ 278528 h 278657"/>
                <a:gd name="connsiteX3" fmla="*/ 40527 w 208950"/>
                <a:gd name="connsiteY3" fmla="*/ 262559 h 278657"/>
                <a:gd name="connsiteX4" fmla="*/ 53267 w 208950"/>
                <a:gd name="connsiteY4" fmla="*/ 239894 h 278657"/>
                <a:gd name="connsiteX5" fmla="*/ 204953 w 208950"/>
                <a:gd name="connsiteY5" fmla="*/ 32541 h 278657"/>
                <a:gd name="connsiteX6" fmla="*/ 200707 w 208950"/>
                <a:gd name="connsiteY6" fmla="*/ 3853 h 278657"/>
                <a:gd name="connsiteX7" fmla="*/ 172012 w 208950"/>
                <a:gd name="connsiteY7" fmla="*/ 8132 h 278657"/>
                <a:gd name="connsiteX8" fmla="*/ 19930 w 208950"/>
                <a:gd name="connsiteY8" fmla="*/ 215961 h 278657"/>
                <a:gd name="connsiteX9" fmla="*/ 562 w 208950"/>
                <a:gd name="connsiteY9" fmla="*/ 253525 h 27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50" h="278657">
                  <a:moveTo>
                    <a:pt x="562" y="253525"/>
                  </a:moveTo>
                  <a:cubicBezTo>
                    <a:pt x="-1978" y="264580"/>
                    <a:pt x="5007" y="275517"/>
                    <a:pt x="16041" y="278012"/>
                  </a:cubicBezTo>
                  <a:cubicBezTo>
                    <a:pt x="17548" y="278369"/>
                    <a:pt x="19056" y="278528"/>
                    <a:pt x="20565" y="278528"/>
                  </a:cubicBezTo>
                  <a:cubicBezTo>
                    <a:pt x="29971" y="278528"/>
                    <a:pt x="38424" y="272069"/>
                    <a:pt x="40527" y="262559"/>
                  </a:cubicBezTo>
                  <a:cubicBezTo>
                    <a:pt x="42234" y="255268"/>
                    <a:pt x="47830" y="247423"/>
                    <a:pt x="53267" y="239894"/>
                  </a:cubicBezTo>
                  <a:cubicBezTo>
                    <a:pt x="103353" y="170433"/>
                    <a:pt x="153915" y="101249"/>
                    <a:pt x="204953" y="32541"/>
                  </a:cubicBezTo>
                  <a:cubicBezTo>
                    <a:pt x="211700" y="23466"/>
                    <a:pt x="209795" y="10589"/>
                    <a:pt x="200707" y="3853"/>
                  </a:cubicBezTo>
                  <a:cubicBezTo>
                    <a:pt x="191618" y="-2804"/>
                    <a:pt x="178799" y="-942"/>
                    <a:pt x="172012" y="8132"/>
                  </a:cubicBezTo>
                  <a:cubicBezTo>
                    <a:pt x="120816" y="77039"/>
                    <a:pt x="70214" y="146341"/>
                    <a:pt x="19930" y="215961"/>
                  </a:cubicBezTo>
                  <a:cubicBezTo>
                    <a:pt x="12865" y="225867"/>
                    <a:pt x="4015" y="238111"/>
                    <a:pt x="562" y="2535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1"/>
                </a:solidFill>
              </a:endParaRPr>
            </a:p>
          </p:txBody>
        </p:sp>
        <p:sp>
          <p:nvSpPr>
            <p:cNvPr id="20" name="Freeform 101">
              <a:extLst>
                <a:ext uri="{FF2B5EF4-FFF2-40B4-BE49-F238E27FC236}">
                  <a16:creationId xmlns:a16="http://schemas.microsoft.com/office/drawing/2014/main" id="{E29242AF-2522-45C7-859F-60251CD6022F}"/>
                </a:ext>
              </a:extLst>
            </p:cNvPr>
            <p:cNvSpPr/>
            <p:nvPr/>
          </p:nvSpPr>
          <p:spPr>
            <a:xfrm>
              <a:off x="6420009" y="1826062"/>
              <a:ext cx="126162" cy="138072"/>
            </a:xfrm>
            <a:custGeom>
              <a:avLst/>
              <a:gdLst>
                <a:gd name="connsiteX0" fmla="*/ 42002 w 126162"/>
                <a:gd name="connsiteY0" fmla="*/ 45650 h 138072"/>
                <a:gd name="connsiteX1" fmla="*/ 48114 w 126162"/>
                <a:gd name="connsiteY1" fmla="*/ 40143 h 138072"/>
                <a:gd name="connsiteX2" fmla="*/ 68553 w 126162"/>
                <a:gd name="connsiteY2" fmla="*/ 48503 h 138072"/>
                <a:gd name="connsiteX3" fmla="*/ 83952 w 126162"/>
                <a:gd name="connsiteY3" fmla="*/ 85314 h 138072"/>
                <a:gd name="connsiteX4" fmla="*/ 56964 w 126162"/>
                <a:gd name="connsiteY4" fmla="*/ 87731 h 138072"/>
                <a:gd name="connsiteX5" fmla="*/ 42002 w 126162"/>
                <a:gd name="connsiteY5" fmla="*/ 45650 h 138072"/>
                <a:gd name="connsiteX6" fmla="*/ 72879 w 126162"/>
                <a:gd name="connsiteY6" fmla="*/ 137935 h 138072"/>
                <a:gd name="connsiteX7" fmla="*/ 123242 w 126162"/>
                <a:gd name="connsiteY7" fmla="*/ 97162 h 138072"/>
                <a:gd name="connsiteX8" fmla="*/ 91334 w 126162"/>
                <a:gd name="connsiteY8" fmla="*/ 14387 h 138072"/>
                <a:gd name="connsiteX9" fmla="*/ 2751 w 126162"/>
                <a:gd name="connsiteY9" fmla="*/ 33803 h 138072"/>
                <a:gd name="connsiteX10" fmla="*/ 27913 w 126162"/>
                <a:gd name="connsiteY10" fmla="*/ 116617 h 138072"/>
                <a:gd name="connsiteX11" fmla="*/ 72879 w 126162"/>
                <a:gd name="connsiteY11" fmla="*/ 137935 h 13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162" h="138072">
                  <a:moveTo>
                    <a:pt x="42002" y="45650"/>
                  </a:moveTo>
                  <a:cubicBezTo>
                    <a:pt x="43669" y="40143"/>
                    <a:pt x="46130" y="40143"/>
                    <a:pt x="48114" y="40143"/>
                  </a:cubicBezTo>
                  <a:cubicBezTo>
                    <a:pt x="51091" y="40143"/>
                    <a:pt x="57679" y="41212"/>
                    <a:pt x="68553" y="48503"/>
                  </a:cubicBezTo>
                  <a:cubicBezTo>
                    <a:pt x="84865" y="59281"/>
                    <a:pt x="87206" y="74576"/>
                    <a:pt x="83952" y="85314"/>
                  </a:cubicBezTo>
                  <a:cubicBezTo>
                    <a:pt x="80737" y="95854"/>
                    <a:pt x="70022" y="100847"/>
                    <a:pt x="56964" y="87731"/>
                  </a:cubicBezTo>
                  <a:cubicBezTo>
                    <a:pt x="42995" y="73784"/>
                    <a:pt x="38867" y="55992"/>
                    <a:pt x="42002" y="45650"/>
                  </a:cubicBezTo>
                  <a:close/>
                  <a:moveTo>
                    <a:pt x="72879" y="137935"/>
                  </a:moveTo>
                  <a:cubicBezTo>
                    <a:pt x="95977" y="137935"/>
                    <a:pt x="115702" y="121927"/>
                    <a:pt x="123242" y="97162"/>
                  </a:cubicBezTo>
                  <a:cubicBezTo>
                    <a:pt x="130386" y="73506"/>
                    <a:pt x="126338" y="37646"/>
                    <a:pt x="91334" y="14387"/>
                  </a:cubicBezTo>
                  <a:cubicBezTo>
                    <a:pt x="51924" y="-11765"/>
                    <a:pt x="13308" y="-988"/>
                    <a:pt x="2751" y="33803"/>
                  </a:cubicBezTo>
                  <a:cubicBezTo>
                    <a:pt x="-5266" y="60232"/>
                    <a:pt x="4855" y="93556"/>
                    <a:pt x="27913" y="116617"/>
                  </a:cubicBezTo>
                  <a:cubicBezTo>
                    <a:pt x="45455" y="134250"/>
                    <a:pt x="62084" y="137935"/>
                    <a:pt x="72879" y="13793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1"/>
                </a:solidFill>
              </a:endParaRPr>
            </a:p>
          </p:txBody>
        </p:sp>
        <p:sp>
          <p:nvSpPr>
            <p:cNvPr id="21" name="Freeform 102">
              <a:extLst>
                <a:ext uri="{FF2B5EF4-FFF2-40B4-BE49-F238E27FC236}">
                  <a16:creationId xmlns:a16="http://schemas.microsoft.com/office/drawing/2014/main" id="{0DD564F2-D9DB-4F72-8C01-B5F97473802F}"/>
                </a:ext>
              </a:extLst>
            </p:cNvPr>
            <p:cNvSpPr/>
            <p:nvPr/>
          </p:nvSpPr>
          <p:spPr>
            <a:xfrm>
              <a:off x="6558403" y="1979945"/>
              <a:ext cx="134428" cy="133573"/>
            </a:xfrm>
            <a:custGeom>
              <a:avLst/>
              <a:gdLst>
                <a:gd name="connsiteX0" fmla="*/ 92889 w 134428"/>
                <a:gd name="connsiteY0" fmla="*/ 62402 h 133573"/>
                <a:gd name="connsiteX1" fmla="*/ 52329 w 134428"/>
                <a:gd name="connsiteY1" fmla="*/ 90892 h 133573"/>
                <a:gd name="connsiteX2" fmla="*/ 41652 w 134428"/>
                <a:gd name="connsiteY2" fmla="*/ 70406 h 133573"/>
                <a:gd name="connsiteX3" fmla="*/ 73799 w 134428"/>
                <a:gd name="connsiteY3" fmla="*/ 40847 h 133573"/>
                <a:gd name="connsiteX4" fmla="*/ 82411 w 134428"/>
                <a:gd name="connsiteY4" fmla="*/ 42867 h 133573"/>
                <a:gd name="connsiteX5" fmla="*/ 92889 w 134428"/>
                <a:gd name="connsiteY5" fmla="*/ 62402 h 133573"/>
                <a:gd name="connsiteX6" fmla="*/ 73601 w 134428"/>
                <a:gd name="connsiteY6" fmla="*/ -125 h 133573"/>
                <a:gd name="connsiteX7" fmla="*/ 1568 w 134428"/>
                <a:gd name="connsiteY7" fmla="*/ 61768 h 133573"/>
                <a:gd name="connsiteX8" fmla="*/ 35421 w 134428"/>
                <a:gd name="connsiteY8" fmla="*/ 128178 h 133573"/>
                <a:gd name="connsiteX9" fmla="*/ 59869 w 134428"/>
                <a:gd name="connsiteY9" fmla="*/ 133448 h 133573"/>
                <a:gd name="connsiteX10" fmla="*/ 132934 w 134428"/>
                <a:gd name="connsiteY10" fmla="*/ 71278 h 133573"/>
                <a:gd name="connsiteX11" fmla="*/ 99715 w 134428"/>
                <a:gd name="connsiteY11" fmla="*/ 5740 h 133573"/>
                <a:gd name="connsiteX12" fmla="*/ 73601 w 134428"/>
                <a:gd name="connsiteY12" fmla="*/ -125 h 1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428" h="133573">
                  <a:moveTo>
                    <a:pt x="92889" y="62402"/>
                  </a:moveTo>
                  <a:cubicBezTo>
                    <a:pt x="88762" y="80867"/>
                    <a:pt x="67251" y="97588"/>
                    <a:pt x="52329" y="90892"/>
                  </a:cubicBezTo>
                  <a:cubicBezTo>
                    <a:pt x="45899" y="87960"/>
                    <a:pt x="38914" y="83046"/>
                    <a:pt x="41652" y="70406"/>
                  </a:cubicBezTo>
                  <a:cubicBezTo>
                    <a:pt x="44668" y="56419"/>
                    <a:pt x="58996" y="40847"/>
                    <a:pt x="73799" y="40847"/>
                  </a:cubicBezTo>
                  <a:cubicBezTo>
                    <a:pt x="76657" y="40886"/>
                    <a:pt x="79594" y="41560"/>
                    <a:pt x="82411" y="42867"/>
                  </a:cubicBezTo>
                  <a:cubicBezTo>
                    <a:pt x="91817" y="47265"/>
                    <a:pt x="94953" y="53090"/>
                    <a:pt x="92889" y="62402"/>
                  </a:cubicBezTo>
                  <a:close/>
                  <a:moveTo>
                    <a:pt x="73601" y="-125"/>
                  </a:moveTo>
                  <a:cubicBezTo>
                    <a:pt x="36850" y="-125"/>
                    <a:pt x="8077" y="31337"/>
                    <a:pt x="1568" y="61768"/>
                  </a:cubicBezTo>
                  <a:cubicBezTo>
                    <a:pt x="-4624" y="90495"/>
                    <a:pt x="8355" y="115974"/>
                    <a:pt x="35421" y="128178"/>
                  </a:cubicBezTo>
                  <a:cubicBezTo>
                    <a:pt x="43200" y="131665"/>
                    <a:pt x="51415" y="133448"/>
                    <a:pt x="59869" y="133448"/>
                  </a:cubicBezTo>
                  <a:cubicBezTo>
                    <a:pt x="92532" y="133448"/>
                    <a:pt x="125313" y="105553"/>
                    <a:pt x="132934" y="71278"/>
                  </a:cubicBezTo>
                  <a:cubicBezTo>
                    <a:pt x="139125" y="43224"/>
                    <a:pt x="126385" y="18141"/>
                    <a:pt x="99715" y="5740"/>
                  </a:cubicBezTo>
                  <a:cubicBezTo>
                    <a:pt x="91619" y="1975"/>
                    <a:pt x="83086" y="-6"/>
                    <a:pt x="73601" y="-1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1"/>
                </a:solidFill>
              </a:endParaRPr>
            </a:p>
          </p:txBody>
        </p:sp>
        <p:sp>
          <p:nvSpPr>
            <p:cNvPr id="22" name="Freeform 103">
              <a:extLst>
                <a:ext uri="{FF2B5EF4-FFF2-40B4-BE49-F238E27FC236}">
                  <a16:creationId xmlns:a16="http://schemas.microsoft.com/office/drawing/2014/main" id="{BC70DFB5-C1D4-4BCA-88F9-AD53597102FA}"/>
                </a:ext>
              </a:extLst>
            </p:cNvPr>
            <p:cNvSpPr/>
            <p:nvPr/>
          </p:nvSpPr>
          <p:spPr>
            <a:xfrm>
              <a:off x="5844833" y="3179486"/>
              <a:ext cx="973887" cy="91178"/>
            </a:xfrm>
            <a:custGeom>
              <a:avLst/>
              <a:gdLst>
                <a:gd name="connsiteX0" fmla="*/ 957367 w 973887"/>
                <a:gd name="connsiteY0" fmla="*/ 5480 h 91178"/>
                <a:gd name="connsiteX1" fmla="*/ 755437 w 973887"/>
                <a:gd name="connsiteY1" fmla="*/ 18912 h 91178"/>
                <a:gd name="connsiteX2" fmla="*/ 687929 w 973887"/>
                <a:gd name="connsiteY2" fmla="*/ 31394 h 91178"/>
                <a:gd name="connsiteX3" fmla="*/ 502429 w 973887"/>
                <a:gd name="connsiteY3" fmla="*/ 42568 h 91178"/>
                <a:gd name="connsiteX4" fmla="*/ 20226 w 973887"/>
                <a:gd name="connsiteY4" fmla="*/ 50215 h 91178"/>
                <a:gd name="connsiteX5" fmla="*/ 25 w 973887"/>
                <a:gd name="connsiteY5" fmla="*/ 71018 h 91178"/>
                <a:gd name="connsiteX6" fmla="*/ 20543 w 973887"/>
                <a:gd name="connsiteY6" fmla="*/ 91147 h 91178"/>
                <a:gd name="connsiteX7" fmla="*/ 20861 w 973887"/>
                <a:gd name="connsiteY7" fmla="*/ 91147 h 91178"/>
                <a:gd name="connsiteX8" fmla="*/ 503064 w 973887"/>
                <a:gd name="connsiteY8" fmla="*/ 83539 h 91178"/>
                <a:gd name="connsiteX9" fmla="*/ 694080 w 973887"/>
                <a:gd name="connsiteY9" fmla="*/ 71850 h 91178"/>
                <a:gd name="connsiteX10" fmla="*/ 763533 w 973887"/>
                <a:gd name="connsiteY10" fmla="*/ 59052 h 91178"/>
                <a:gd name="connsiteX11" fmla="*/ 949430 w 973887"/>
                <a:gd name="connsiteY11" fmla="*/ 45698 h 91178"/>
                <a:gd name="connsiteX12" fmla="*/ 973520 w 973887"/>
                <a:gd name="connsiteY12" fmla="*/ 29571 h 91178"/>
                <a:gd name="connsiteX13" fmla="*/ 957367 w 973887"/>
                <a:gd name="connsiteY13" fmla="*/ 5480 h 9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3887" h="91178">
                  <a:moveTo>
                    <a:pt x="957367" y="5480"/>
                  </a:moveTo>
                  <a:cubicBezTo>
                    <a:pt x="889184" y="-7913"/>
                    <a:pt x="821159" y="5678"/>
                    <a:pt x="755437" y="18912"/>
                  </a:cubicBezTo>
                  <a:cubicBezTo>
                    <a:pt x="732894" y="23429"/>
                    <a:pt x="710392" y="27947"/>
                    <a:pt x="687929" y="31394"/>
                  </a:cubicBezTo>
                  <a:cubicBezTo>
                    <a:pt x="626929" y="40587"/>
                    <a:pt x="563627" y="41578"/>
                    <a:pt x="502429" y="42568"/>
                  </a:cubicBezTo>
                  <a:lnTo>
                    <a:pt x="20226" y="50215"/>
                  </a:lnTo>
                  <a:cubicBezTo>
                    <a:pt x="8875" y="50374"/>
                    <a:pt x="-134" y="59725"/>
                    <a:pt x="25" y="71018"/>
                  </a:cubicBezTo>
                  <a:cubicBezTo>
                    <a:pt x="223" y="82192"/>
                    <a:pt x="9391" y="91147"/>
                    <a:pt x="20543" y="91147"/>
                  </a:cubicBezTo>
                  <a:lnTo>
                    <a:pt x="20861" y="91147"/>
                  </a:lnTo>
                  <a:lnTo>
                    <a:pt x="503064" y="83539"/>
                  </a:lnTo>
                  <a:cubicBezTo>
                    <a:pt x="565652" y="82509"/>
                    <a:pt x="630342" y="81519"/>
                    <a:pt x="694080" y="71850"/>
                  </a:cubicBezTo>
                  <a:cubicBezTo>
                    <a:pt x="717218" y="68363"/>
                    <a:pt x="740356" y="63727"/>
                    <a:pt x="763533" y="59052"/>
                  </a:cubicBezTo>
                  <a:cubicBezTo>
                    <a:pt x="828184" y="46095"/>
                    <a:pt x="889224" y="33851"/>
                    <a:pt x="949430" y="45698"/>
                  </a:cubicBezTo>
                  <a:cubicBezTo>
                    <a:pt x="960224" y="47838"/>
                    <a:pt x="971298" y="40666"/>
                    <a:pt x="973520" y="29571"/>
                  </a:cubicBezTo>
                  <a:cubicBezTo>
                    <a:pt x="975703" y="18436"/>
                    <a:pt x="968519" y="7698"/>
                    <a:pt x="957367" y="548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1"/>
                </a:solidFill>
              </a:endParaRPr>
            </a:p>
          </p:txBody>
        </p:sp>
        <p:sp>
          <p:nvSpPr>
            <p:cNvPr id="23" name="Freeform 104">
              <a:extLst>
                <a:ext uri="{FF2B5EF4-FFF2-40B4-BE49-F238E27FC236}">
                  <a16:creationId xmlns:a16="http://schemas.microsoft.com/office/drawing/2014/main" id="{F31A7474-AFB4-42EB-AF6B-B90EEC70E773}"/>
                </a:ext>
              </a:extLst>
            </p:cNvPr>
            <p:cNvSpPr/>
            <p:nvPr/>
          </p:nvSpPr>
          <p:spPr>
            <a:xfrm>
              <a:off x="5614402" y="3277551"/>
              <a:ext cx="1163049" cy="116781"/>
            </a:xfrm>
            <a:custGeom>
              <a:avLst/>
              <a:gdLst>
                <a:gd name="connsiteX0" fmla="*/ 1139965 w 1163049"/>
                <a:gd name="connsiteY0" fmla="*/ 105 h 116781"/>
                <a:gd name="connsiteX1" fmla="*/ 659547 w 1163049"/>
                <a:gd name="connsiteY1" fmla="*/ 60374 h 116781"/>
                <a:gd name="connsiteX2" fmla="*/ 461109 w 1163049"/>
                <a:gd name="connsiteY2" fmla="*/ 75669 h 116781"/>
                <a:gd name="connsiteX3" fmla="*/ 302597 w 1163049"/>
                <a:gd name="connsiteY3" fmla="*/ 60453 h 116781"/>
                <a:gd name="connsiteX4" fmla="*/ 15974 w 1163049"/>
                <a:gd name="connsiteY4" fmla="*/ 56451 h 116781"/>
                <a:gd name="connsiteX5" fmla="*/ 536 w 1163049"/>
                <a:gd name="connsiteY5" fmla="*/ 80939 h 116781"/>
                <a:gd name="connsiteX6" fmla="*/ 25023 w 1163049"/>
                <a:gd name="connsiteY6" fmla="*/ 96392 h 116781"/>
                <a:gd name="connsiteX7" fmla="*/ 297121 w 1163049"/>
                <a:gd name="connsiteY7" fmla="*/ 101068 h 116781"/>
                <a:gd name="connsiteX8" fmla="*/ 460316 w 1163049"/>
                <a:gd name="connsiteY8" fmla="*/ 116601 h 116781"/>
                <a:gd name="connsiteX9" fmla="*/ 475000 w 1163049"/>
                <a:gd name="connsiteY9" fmla="*/ 116759 h 116781"/>
                <a:gd name="connsiteX10" fmla="*/ 664746 w 1163049"/>
                <a:gd name="connsiteY10" fmla="*/ 100989 h 116781"/>
                <a:gd name="connsiteX11" fmla="*/ 1145124 w 1163049"/>
                <a:gd name="connsiteY11" fmla="*/ 40720 h 116781"/>
                <a:gd name="connsiteX12" fmla="*/ 1162904 w 1163049"/>
                <a:gd name="connsiteY12" fmla="*/ 17857 h 116781"/>
                <a:gd name="connsiteX13" fmla="*/ 1139965 w 1163049"/>
                <a:gd name="connsiteY13" fmla="*/ 105 h 1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49" h="116781">
                  <a:moveTo>
                    <a:pt x="1139965" y="105"/>
                  </a:moveTo>
                  <a:lnTo>
                    <a:pt x="659547" y="60374"/>
                  </a:lnTo>
                  <a:cubicBezTo>
                    <a:pt x="594340" y="68537"/>
                    <a:pt x="527110" y="77056"/>
                    <a:pt x="461109" y="75669"/>
                  </a:cubicBezTo>
                  <a:cubicBezTo>
                    <a:pt x="408722" y="74639"/>
                    <a:pt x="354786" y="67427"/>
                    <a:pt x="302597" y="60453"/>
                  </a:cubicBezTo>
                  <a:cubicBezTo>
                    <a:pt x="208498" y="47932"/>
                    <a:pt x="111304" y="34935"/>
                    <a:pt x="15974" y="56451"/>
                  </a:cubicBezTo>
                  <a:cubicBezTo>
                    <a:pt x="4941" y="58947"/>
                    <a:pt x="-2005" y="69884"/>
                    <a:pt x="536" y="80939"/>
                  </a:cubicBezTo>
                  <a:cubicBezTo>
                    <a:pt x="2956" y="91954"/>
                    <a:pt x="13910" y="98928"/>
                    <a:pt x="25023" y="96392"/>
                  </a:cubicBezTo>
                  <a:cubicBezTo>
                    <a:pt x="113129" y="76541"/>
                    <a:pt x="202545" y="88467"/>
                    <a:pt x="297121" y="101068"/>
                  </a:cubicBezTo>
                  <a:cubicBezTo>
                    <a:pt x="350500" y="108200"/>
                    <a:pt x="405587" y="115531"/>
                    <a:pt x="460316" y="116601"/>
                  </a:cubicBezTo>
                  <a:cubicBezTo>
                    <a:pt x="465197" y="116719"/>
                    <a:pt x="470119" y="116759"/>
                    <a:pt x="475000" y="116759"/>
                  </a:cubicBezTo>
                  <a:cubicBezTo>
                    <a:pt x="538937" y="116759"/>
                    <a:pt x="602794" y="108755"/>
                    <a:pt x="664746" y="100989"/>
                  </a:cubicBezTo>
                  <a:lnTo>
                    <a:pt x="1145124" y="40720"/>
                  </a:lnTo>
                  <a:cubicBezTo>
                    <a:pt x="1156316" y="39294"/>
                    <a:pt x="1164293" y="29071"/>
                    <a:pt x="1162904" y="17857"/>
                  </a:cubicBezTo>
                  <a:cubicBezTo>
                    <a:pt x="1161436" y="6643"/>
                    <a:pt x="1151038" y="-1123"/>
                    <a:pt x="1139965" y="10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>
                <a:solidFill>
                  <a:schemeClr val="bg1"/>
                </a:solidFill>
              </a:endParaRPr>
            </a:p>
          </p:txBody>
        </p:sp>
        <p:sp>
          <p:nvSpPr>
            <p:cNvPr id="24" name="Freeform 105">
              <a:extLst>
                <a:ext uri="{FF2B5EF4-FFF2-40B4-BE49-F238E27FC236}">
                  <a16:creationId xmlns:a16="http://schemas.microsoft.com/office/drawing/2014/main" id="{0AB5EB37-23ED-4EE7-AD7A-7788E7F606B6}"/>
                </a:ext>
              </a:extLst>
            </p:cNvPr>
            <p:cNvSpPr/>
            <p:nvPr/>
          </p:nvSpPr>
          <p:spPr>
            <a:xfrm>
              <a:off x="5009734" y="1528902"/>
              <a:ext cx="2224912" cy="3839904"/>
            </a:xfrm>
            <a:custGeom>
              <a:avLst/>
              <a:gdLst>
                <a:gd name="connsiteX0" fmla="*/ 1842376 w 2224912"/>
                <a:gd name="connsiteY0" fmla="*/ 3722803 h 3839904"/>
                <a:gd name="connsiteX1" fmla="*/ 1821421 w 2224912"/>
                <a:gd name="connsiteY1" fmla="*/ 3725180 h 3839904"/>
                <a:gd name="connsiteX2" fmla="*/ 1829954 w 2224912"/>
                <a:gd name="connsiteY2" fmla="*/ 3727241 h 3839904"/>
                <a:gd name="connsiteX3" fmla="*/ 1833883 w 2224912"/>
                <a:gd name="connsiteY3" fmla="*/ 3726924 h 3839904"/>
                <a:gd name="connsiteX4" fmla="*/ 1842376 w 2224912"/>
                <a:gd name="connsiteY4" fmla="*/ 3722803 h 3839904"/>
                <a:gd name="connsiteX5" fmla="*/ 1773797 w 2224912"/>
                <a:gd name="connsiteY5" fmla="*/ 3439490 h 3839904"/>
                <a:gd name="connsiteX6" fmla="*/ 1773876 w 2224912"/>
                <a:gd name="connsiteY6" fmla="*/ 3439370 h 3839904"/>
                <a:gd name="connsiteX7" fmla="*/ 1773916 w 2224912"/>
                <a:gd name="connsiteY7" fmla="*/ 3439925 h 3839904"/>
                <a:gd name="connsiteX8" fmla="*/ 1773797 w 2224912"/>
                <a:gd name="connsiteY8" fmla="*/ 3439490 h 3839904"/>
                <a:gd name="connsiteX9" fmla="*/ 1507652 w 2224912"/>
                <a:gd name="connsiteY9" fmla="*/ 2053671 h 3839904"/>
                <a:gd name="connsiteX10" fmla="*/ 1590043 w 2224912"/>
                <a:gd name="connsiteY10" fmla="*/ 2050541 h 3839904"/>
                <a:gd name="connsiteX11" fmla="*/ 1749309 w 2224912"/>
                <a:gd name="connsiteY11" fmla="*/ 3253929 h 3839904"/>
                <a:gd name="connsiteX12" fmla="*/ 1507652 w 2224912"/>
                <a:gd name="connsiteY12" fmla="*/ 2053671 h 3839904"/>
                <a:gd name="connsiteX13" fmla="*/ 1620127 w 2224912"/>
                <a:gd name="connsiteY13" fmla="*/ 2899807 h 3839904"/>
                <a:gd name="connsiteX14" fmla="*/ 1414466 w 2224912"/>
                <a:gd name="connsiteY14" fmla="*/ 2057198 h 3839904"/>
                <a:gd name="connsiteX15" fmla="*/ 1465901 w 2224912"/>
                <a:gd name="connsiteY15" fmla="*/ 2055216 h 3839904"/>
                <a:gd name="connsiteX16" fmla="*/ 1698073 w 2224912"/>
                <a:gd name="connsiteY16" fmla="*/ 3191125 h 3839904"/>
                <a:gd name="connsiteX17" fmla="*/ 1620127 w 2224912"/>
                <a:gd name="connsiteY17" fmla="*/ 2899807 h 3839904"/>
                <a:gd name="connsiteX18" fmla="*/ 1029616 w 2224912"/>
                <a:gd name="connsiteY18" fmla="*/ 2030887 h 3839904"/>
                <a:gd name="connsiteX19" fmla="*/ 1028187 w 2224912"/>
                <a:gd name="connsiteY19" fmla="*/ 2030729 h 3839904"/>
                <a:gd name="connsiteX20" fmla="*/ 1027314 w 2224912"/>
                <a:gd name="connsiteY20" fmla="*/ 2030966 h 3839904"/>
                <a:gd name="connsiteX21" fmla="*/ 133630 w 2224912"/>
                <a:gd name="connsiteY21" fmla="*/ 2064568 h 3839904"/>
                <a:gd name="connsiteX22" fmla="*/ 107952 w 2224912"/>
                <a:gd name="connsiteY22" fmla="*/ 2066747 h 3839904"/>
                <a:gd name="connsiteX23" fmla="*/ 82076 w 2224912"/>
                <a:gd name="connsiteY23" fmla="*/ 2068689 h 3839904"/>
                <a:gd name="connsiteX24" fmla="*/ 47032 w 2224912"/>
                <a:gd name="connsiteY24" fmla="*/ 2052800 h 3839904"/>
                <a:gd name="connsiteX25" fmla="*/ 40920 w 2224912"/>
                <a:gd name="connsiteY25" fmla="*/ 2029342 h 3839904"/>
                <a:gd name="connsiteX26" fmla="*/ 2178213 w 2224912"/>
                <a:gd name="connsiteY26" fmla="*/ 1974343 h 3839904"/>
                <a:gd name="connsiteX27" fmla="*/ 2178649 w 2224912"/>
                <a:gd name="connsiteY27" fmla="*/ 1988291 h 3839904"/>
                <a:gd name="connsiteX28" fmla="*/ 1718948 w 2224912"/>
                <a:gd name="connsiteY28" fmla="*/ 2004973 h 3839904"/>
                <a:gd name="connsiteX29" fmla="*/ 1029616 w 2224912"/>
                <a:gd name="connsiteY29" fmla="*/ 2030887 h 3839904"/>
                <a:gd name="connsiteX30" fmla="*/ 1126969 w 2224912"/>
                <a:gd name="connsiteY30" fmla="*/ 2505705 h 3839904"/>
                <a:gd name="connsiteX31" fmla="*/ 1110697 w 2224912"/>
                <a:gd name="connsiteY31" fmla="*/ 2068649 h 3839904"/>
                <a:gd name="connsiteX32" fmla="*/ 1152131 w 2224912"/>
                <a:gd name="connsiteY32" fmla="*/ 2067104 h 3839904"/>
                <a:gd name="connsiteX33" fmla="*/ 1126969 w 2224912"/>
                <a:gd name="connsiteY33" fmla="*/ 2505705 h 3839904"/>
                <a:gd name="connsiteX34" fmla="*/ 1051801 w 2224912"/>
                <a:gd name="connsiteY34" fmla="*/ 2070908 h 3839904"/>
                <a:gd name="connsiteX35" fmla="*/ 1069740 w 2224912"/>
                <a:gd name="connsiteY35" fmla="*/ 2070195 h 3839904"/>
                <a:gd name="connsiteX36" fmla="*/ 1087797 w 2224912"/>
                <a:gd name="connsiteY36" fmla="*/ 2555948 h 3839904"/>
                <a:gd name="connsiteX37" fmla="*/ 1051801 w 2224912"/>
                <a:gd name="connsiteY37" fmla="*/ 2070908 h 3839904"/>
                <a:gd name="connsiteX38" fmla="*/ 764185 w 2224912"/>
                <a:gd name="connsiteY38" fmla="*/ 2083310 h 3839904"/>
                <a:gd name="connsiteX39" fmla="*/ 668657 w 2224912"/>
                <a:gd name="connsiteY39" fmla="*/ 2447299 h 3839904"/>
                <a:gd name="connsiteX40" fmla="*/ 623771 w 2224912"/>
                <a:gd name="connsiteY40" fmla="*/ 2625568 h 3839904"/>
                <a:gd name="connsiteX41" fmla="*/ 539991 w 2224912"/>
                <a:gd name="connsiteY41" fmla="*/ 2886256 h 3839904"/>
                <a:gd name="connsiteX42" fmla="*/ 468751 w 2224912"/>
                <a:gd name="connsiteY42" fmla="*/ 3100662 h 3839904"/>
                <a:gd name="connsiteX43" fmla="*/ 464783 w 2224912"/>
                <a:gd name="connsiteY43" fmla="*/ 3114214 h 3839904"/>
                <a:gd name="connsiteX44" fmla="*/ 689850 w 2224912"/>
                <a:gd name="connsiteY44" fmla="*/ 2084539 h 3839904"/>
                <a:gd name="connsiteX45" fmla="*/ 765019 w 2224912"/>
                <a:gd name="connsiteY45" fmla="*/ 2081685 h 3839904"/>
                <a:gd name="connsiteX46" fmla="*/ 764185 w 2224912"/>
                <a:gd name="connsiteY46" fmla="*/ 2083310 h 3839904"/>
                <a:gd name="connsiteX47" fmla="*/ 578527 w 2224912"/>
                <a:gd name="connsiteY47" fmla="*/ 2092305 h 3839904"/>
                <a:gd name="connsiteX48" fmla="*/ 578368 w 2224912"/>
                <a:gd name="connsiteY48" fmla="*/ 2088778 h 3839904"/>
                <a:gd name="connsiteX49" fmla="*/ 647583 w 2224912"/>
                <a:gd name="connsiteY49" fmla="*/ 2086123 h 3839904"/>
                <a:gd name="connsiteX50" fmla="*/ 393464 w 2224912"/>
                <a:gd name="connsiteY50" fmla="*/ 3248699 h 3839904"/>
                <a:gd name="connsiteX51" fmla="*/ 578527 w 2224912"/>
                <a:gd name="connsiteY51" fmla="*/ 2092305 h 3839904"/>
                <a:gd name="connsiteX52" fmla="*/ 353856 w 2224912"/>
                <a:gd name="connsiteY52" fmla="*/ 3496271 h 3839904"/>
                <a:gd name="connsiteX53" fmla="*/ 354491 w 2224912"/>
                <a:gd name="connsiteY53" fmla="*/ 3492189 h 3839904"/>
                <a:gd name="connsiteX54" fmla="*/ 354967 w 2224912"/>
                <a:gd name="connsiteY54" fmla="*/ 3492428 h 3839904"/>
                <a:gd name="connsiteX55" fmla="*/ 353856 w 2224912"/>
                <a:gd name="connsiteY55" fmla="*/ 3496271 h 3839904"/>
                <a:gd name="connsiteX56" fmla="*/ 49175 w 2224912"/>
                <a:gd name="connsiteY56" fmla="*/ 1968123 h 3839904"/>
                <a:gd name="connsiteX57" fmla="*/ 92236 w 2224912"/>
                <a:gd name="connsiteY57" fmla="*/ 1956473 h 3839904"/>
                <a:gd name="connsiteX58" fmla="*/ 211298 w 2224912"/>
                <a:gd name="connsiteY58" fmla="*/ 1944744 h 3839904"/>
                <a:gd name="connsiteX59" fmla="*/ 230110 w 2224912"/>
                <a:gd name="connsiteY59" fmla="*/ 1957107 h 3839904"/>
                <a:gd name="connsiteX60" fmla="*/ 248882 w 2224912"/>
                <a:gd name="connsiteY60" fmla="*/ 1944744 h 3839904"/>
                <a:gd name="connsiteX61" fmla="*/ 312263 w 2224912"/>
                <a:gd name="connsiteY61" fmla="*/ 1946052 h 3839904"/>
                <a:gd name="connsiteX62" fmla="*/ 422039 w 2224912"/>
                <a:gd name="connsiteY62" fmla="*/ 1947439 h 3839904"/>
                <a:gd name="connsiteX63" fmla="*/ 1117166 w 2224912"/>
                <a:gd name="connsiteY63" fmla="*/ 1930599 h 3839904"/>
                <a:gd name="connsiteX64" fmla="*/ 1840829 w 2224912"/>
                <a:gd name="connsiteY64" fmla="*/ 1913362 h 3839904"/>
                <a:gd name="connsiteX65" fmla="*/ 1944572 w 2224912"/>
                <a:gd name="connsiteY65" fmla="*/ 1904248 h 3839904"/>
                <a:gd name="connsiteX66" fmla="*/ 2092170 w 2224912"/>
                <a:gd name="connsiteY66" fmla="*/ 1896878 h 3839904"/>
                <a:gd name="connsiteX67" fmla="*/ 2172061 w 2224912"/>
                <a:gd name="connsiteY67" fmla="*/ 1933531 h 3839904"/>
                <a:gd name="connsiteX68" fmla="*/ 41912 w 2224912"/>
                <a:gd name="connsiteY68" fmla="*/ 1988371 h 3839904"/>
                <a:gd name="connsiteX69" fmla="*/ 49175 w 2224912"/>
                <a:gd name="connsiteY69" fmla="*/ 1968123 h 3839904"/>
                <a:gd name="connsiteX70" fmla="*/ 244557 w 2224912"/>
                <a:gd name="connsiteY70" fmla="*/ 317694 h 3839904"/>
                <a:gd name="connsiteX71" fmla="*/ 1029695 w 2224912"/>
                <a:gd name="connsiteY71" fmla="*/ 278427 h 3839904"/>
                <a:gd name="connsiteX72" fmla="*/ 1029854 w 2224912"/>
                <a:gd name="connsiteY72" fmla="*/ 278427 h 3839904"/>
                <a:gd name="connsiteX73" fmla="*/ 1095021 w 2224912"/>
                <a:gd name="connsiteY73" fmla="*/ 273513 h 3839904"/>
                <a:gd name="connsiteX74" fmla="*/ 1581312 w 2224912"/>
                <a:gd name="connsiteY74" fmla="*/ 239991 h 3839904"/>
                <a:gd name="connsiteX75" fmla="*/ 1961042 w 2224912"/>
                <a:gd name="connsiteY75" fmla="*/ 275098 h 3839904"/>
                <a:gd name="connsiteX76" fmla="*/ 1974536 w 2224912"/>
                <a:gd name="connsiteY76" fmla="*/ 881943 h 3839904"/>
                <a:gd name="connsiteX77" fmla="*/ 1983387 w 2224912"/>
                <a:gd name="connsiteY77" fmla="*/ 1032515 h 3839904"/>
                <a:gd name="connsiteX78" fmla="*/ 1982632 w 2224912"/>
                <a:gd name="connsiteY78" fmla="*/ 1471433 h 3839904"/>
                <a:gd name="connsiteX79" fmla="*/ 1963265 w 2224912"/>
                <a:gd name="connsiteY79" fmla="*/ 1860900 h 3839904"/>
                <a:gd name="connsiteX80" fmla="*/ 1939690 w 2224912"/>
                <a:gd name="connsiteY80" fmla="*/ 1863594 h 3839904"/>
                <a:gd name="connsiteX81" fmla="*/ 1839876 w 2224912"/>
                <a:gd name="connsiteY81" fmla="*/ 1872390 h 3839904"/>
                <a:gd name="connsiteX82" fmla="*/ 1116174 w 2224912"/>
                <a:gd name="connsiteY82" fmla="*/ 1889667 h 3839904"/>
                <a:gd name="connsiteX83" fmla="*/ 420968 w 2224912"/>
                <a:gd name="connsiteY83" fmla="*/ 1906467 h 3839904"/>
                <a:gd name="connsiteX84" fmla="*/ 313534 w 2224912"/>
                <a:gd name="connsiteY84" fmla="*/ 1905160 h 3839904"/>
                <a:gd name="connsiteX85" fmla="*/ 250589 w 2224912"/>
                <a:gd name="connsiteY85" fmla="*/ 1903852 h 3839904"/>
                <a:gd name="connsiteX86" fmla="*/ 250391 w 2224912"/>
                <a:gd name="connsiteY86" fmla="*/ 1308181 h 3839904"/>
                <a:gd name="connsiteX87" fmla="*/ 247374 w 2224912"/>
                <a:gd name="connsiteY87" fmla="*/ 1139540 h 3839904"/>
                <a:gd name="connsiteX88" fmla="*/ 244557 w 2224912"/>
                <a:gd name="connsiteY88" fmla="*/ 317694 h 3839904"/>
                <a:gd name="connsiteX89" fmla="*/ 1059342 w 2224912"/>
                <a:gd name="connsiteY89" fmla="*/ 61444 h 3839904"/>
                <a:gd name="connsiteX90" fmla="*/ 1067517 w 2224912"/>
                <a:gd name="connsiteY90" fmla="*/ 53321 h 3839904"/>
                <a:gd name="connsiteX91" fmla="*/ 1064541 w 2224912"/>
                <a:gd name="connsiteY91" fmla="*/ 234721 h 3839904"/>
                <a:gd name="connsiteX92" fmla="*/ 1049737 w 2224912"/>
                <a:gd name="connsiteY92" fmla="*/ 235830 h 3839904"/>
                <a:gd name="connsiteX93" fmla="*/ 1049181 w 2224912"/>
                <a:gd name="connsiteY93" fmla="*/ 219069 h 3839904"/>
                <a:gd name="connsiteX94" fmla="*/ 1059342 w 2224912"/>
                <a:gd name="connsiteY94" fmla="*/ 61444 h 3839904"/>
                <a:gd name="connsiteX95" fmla="*/ 1108752 w 2224912"/>
                <a:gd name="connsiteY95" fmla="*/ 41355 h 3839904"/>
                <a:gd name="connsiteX96" fmla="*/ 1157886 w 2224912"/>
                <a:gd name="connsiteY96" fmla="*/ 64891 h 3839904"/>
                <a:gd name="connsiteX97" fmla="*/ 1158838 w 2224912"/>
                <a:gd name="connsiteY97" fmla="*/ 162208 h 3839904"/>
                <a:gd name="connsiteX98" fmla="*/ 1153084 w 2224912"/>
                <a:gd name="connsiteY98" fmla="*/ 214988 h 3839904"/>
                <a:gd name="connsiteX99" fmla="*/ 1157886 w 2224912"/>
                <a:gd name="connsiteY99" fmla="*/ 227707 h 3839904"/>
                <a:gd name="connsiteX100" fmla="*/ 1105617 w 2224912"/>
                <a:gd name="connsiteY100" fmla="*/ 231630 h 3839904"/>
                <a:gd name="connsiteX101" fmla="*/ 1108752 w 2224912"/>
                <a:gd name="connsiteY101" fmla="*/ 41355 h 3839904"/>
                <a:gd name="connsiteX102" fmla="*/ 1808126 w 2224912"/>
                <a:gd name="connsiteY102" fmla="*/ 3705011 h 3839904"/>
                <a:gd name="connsiteX103" fmla="*/ 1849798 w 2224912"/>
                <a:gd name="connsiteY103" fmla="*/ 3700533 h 3839904"/>
                <a:gd name="connsiteX104" fmla="*/ 1631239 w 2224912"/>
                <a:gd name="connsiteY104" fmla="*/ 2048996 h 3839904"/>
                <a:gd name="connsiteX105" fmla="*/ 1662830 w 2224912"/>
                <a:gd name="connsiteY105" fmla="*/ 2047807 h 3839904"/>
                <a:gd name="connsiteX106" fmla="*/ 1720297 w 2224912"/>
                <a:gd name="connsiteY106" fmla="*/ 2045905 h 3839904"/>
                <a:gd name="connsiteX107" fmla="*/ 2040060 w 2224912"/>
                <a:gd name="connsiteY107" fmla="*/ 2034850 h 3839904"/>
                <a:gd name="connsiteX108" fmla="*/ 2217424 w 2224912"/>
                <a:gd name="connsiteY108" fmla="*/ 1969034 h 3839904"/>
                <a:gd name="connsiteX109" fmla="*/ 2216074 w 2224912"/>
                <a:gd name="connsiteY109" fmla="*/ 1935670 h 3839904"/>
                <a:gd name="connsiteX110" fmla="*/ 2095940 w 2224912"/>
                <a:gd name="connsiteY110" fmla="*/ 1856065 h 3839904"/>
                <a:gd name="connsiteX111" fmla="*/ 2004302 w 2224912"/>
                <a:gd name="connsiteY111" fmla="*/ 1856898 h 3839904"/>
                <a:gd name="connsiteX112" fmla="*/ 2023272 w 2224912"/>
                <a:gd name="connsiteY112" fmla="*/ 1477337 h 3839904"/>
                <a:gd name="connsiteX113" fmla="*/ 2024344 w 2224912"/>
                <a:gd name="connsiteY113" fmla="*/ 1029781 h 3839904"/>
                <a:gd name="connsiteX114" fmla="*/ 2015573 w 2224912"/>
                <a:gd name="connsiteY114" fmla="*/ 880200 h 3839904"/>
                <a:gd name="connsiteX115" fmla="*/ 2001960 w 2224912"/>
                <a:gd name="connsiteY115" fmla="*/ 261388 h 3839904"/>
                <a:gd name="connsiteX116" fmla="*/ 1989816 w 2224912"/>
                <a:gd name="connsiteY116" fmla="*/ 242844 h 3839904"/>
                <a:gd name="connsiteX117" fmla="*/ 1579169 w 2224912"/>
                <a:gd name="connsiteY117" fmla="*/ 199059 h 3839904"/>
                <a:gd name="connsiteX118" fmla="*/ 1190985 w 2224912"/>
                <a:gd name="connsiteY118" fmla="*/ 225211 h 3839904"/>
                <a:gd name="connsiteX119" fmla="*/ 1194120 w 2224912"/>
                <a:gd name="connsiteY119" fmla="*/ 214988 h 3839904"/>
                <a:gd name="connsiteX120" fmla="*/ 1199399 w 2224912"/>
                <a:gd name="connsiteY120" fmla="*/ 168390 h 3839904"/>
                <a:gd name="connsiteX121" fmla="*/ 1192572 w 2224912"/>
                <a:gd name="connsiteY121" fmla="*/ 43019 h 3839904"/>
                <a:gd name="connsiteX122" fmla="*/ 1104427 w 2224912"/>
                <a:gd name="connsiteY122" fmla="*/ -13 h 3839904"/>
                <a:gd name="connsiteX123" fmla="*/ 1025052 w 2224912"/>
                <a:gd name="connsiteY123" fmla="*/ 38977 h 3839904"/>
                <a:gd name="connsiteX124" fmla="*/ 1008184 w 2224912"/>
                <a:gd name="connsiteY124" fmla="*/ 220575 h 3839904"/>
                <a:gd name="connsiteX125" fmla="*/ 1008819 w 2224912"/>
                <a:gd name="connsiteY125" fmla="*/ 238921 h 3839904"/>
                <a:gd name="connsiteX126" fmla="*/ 229793 w 2224912"/>
                <a:gd name="connsiteY126" fmla="*/ 276723 h 3839904"/>
                <a:gd name="connsiteX127" fmla="*/ 214195 w 2224912"/>
                <a:gd name="connsiteY127" fmla="*/ 283577 h 3839904"/>
                <a:gd name="connsiteX128" fmla="*/ 206337 w 2224912"/>
                <a:gd name="connsiteY128" fmla="*/ 1140372 h 3839904"/>
                <a:gd name="connsiteX129" fmla="*/ 209393 w 2224912"/>
                <a:gd name="connsiteY129" fmla="*/ 1308181 h 3839904"/>
                <a:gd name="connsiteX130" fmla="*/ 209552 w 2224912"/>
                <a:gd name="connsiteY130" fmla="*/ 1903812 h 3839904"/>
                <a:gd name="connsiteX131" fmla="*/ 22306 w 2224912"/>
                <a:gd name="connsiteY131" fmla="*/ 1932303 h 3839904"/>
                <a:gd name="connsiteX132" fmla="*/ 13893 w 2224912"/>
                <a:gd name="connsiteY132" fmla="*/ 2076931 h 3839904"/>
                <a:gd name="connsiteX133" fmla="*/ 537292 w 2224912"/>
                <a:gd name="connsiteY133" fmla="*/ 2090324 h 3839904"/>
                <a:gd name="connsiteX134" fmla="*/ 261106 w 2224912"/>
                <a:gd name="connsiteY134" fmla="*/ 3816197 h 3839904"/>
                <a:gd name="connsiteX135" fmla="*/ 276902 w 2224912"/>
                <a:gd name="connsiteY135" fmla="*/ 3839377 h 3839904"/>
                <a:gd name="connsiteX136" fmla="*/ 281386 w 2224912"/>
                <a:gd name="connsiteY136" fmla="*/ 3839892 h 3839904"/>
                <a:gd name="connsiteX137" fmla="*/ 301072 w 2224912"/>
                <a:gd name="connsiteY137" fmla="*/ 3825113 h 3839904"/>
                <a:gd name="connsiteX138" fmla="*/ 508161 w 2224912"/>
                <a:gd name="connsiteY138" fmla="*/ 3112035 h 3839904"/>
                <a:gd name="connsiteX139" fmla="*/ 578646 w 2224912"/>
                <a:gd name="connsiteY139" fmla="*/ 2899886 h 3839904"/>
                <a:gd name="connsiteX140" fmla="*/ 663498 w 2224912"/>
                <a:gd name="connsiteY140" fmla="*/ 2635791 h 3839904"/>
                <a:gd name="connsiteX141" fmla="*/ 708504 w 2224912"/>
                <a:gd name="connsiteY141" fmla="*/ 2457165 h 3839904"/>
                <a:gd name="connsiteX142" fmla="*/ 803595 w 2224912"/>
                <a:gd name="connsiteY142" fmla="*/ 2094722 h 3839904"/>
                <a:gd name="connsiteX143" fmla="*/ 802246 w 2224912"/>
                <a:gd name="connsiteY143" fmla="*/ 2080299 h 3839904"/>
                <a:gd name="connsiteX144" fmla="*/ 1010724 w 2224912"/>
                <a:gd name="connsiteY144" fmla="*/ 2072454 h 3839904"/>
                <a:gd name="connsiteX145" fmla="*/ 1090377 w 2224912"/>
                <a:gd name="connsiteY145" fmla="*/ 3145161 h 3839904"/>
                <a:gd name="connsiteX146" fmla="*/ 1111015 w 2224912"/>
                <a:gd name="connsiteY146" fmla="*/ 3164101 h 3839904"/>
                <a:gd name="connsiteX147" fmla="*/ 1131335 w 2224912"/>
                <a:gd name="connsiteY147" fmla="*/ 3144844 h 3839904"/>
                <a:gd name="connsiteX148" fmla="*/ 1193327 w 2224912"/>
                <a:gd name="connsiteY148" fmla="*/ 2065519 h 3839904"/>
                <a:gd name="connsiteX149" fmla="*/ 1372476 w 2224912"/>
                <a:gd name="connsiteY149" fmla="*/ 2058783 h 3839904"/>
                <a:gd name="connsiteX150" fmla="*/ 1580082 w 2224912"/>
                <a:gd name="connsiteY150" fmla="*/ 2908762 h 3839904"/>
                <a:gd name="connsiteX151" fmla="*/ 1711090 w 2224912"/>
                <a:gd name="connsiteY151" fmla="*/ 3375337 h 3839904"/>
                <a:gd name="connsiteX152" fmla="*/ 1808126 w 2224912"/>
                <a:gd name="connsiteY152" fmla="*/ 3705011 h 38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224912" h="3839904">
                  <a:moveTo>
                    <a:pt x="1842376" y="3722803"/>
                  </a:moveTo>
                  <a:cubicBezTo>
                    <a:pt x="1874285" y="3719554"/>
                    <a:pt x="1676522" y="3744517"/>
                    <a:pt x="1821421" y="3725180"/>
                  </a:cubicBezTo>
                  <a:cubicBezTo>
                    <a:pt x="1824081" y="3726409"/>
                    <a:pt x="1826898" y="3727241"/>
                    <a:pt x="1829954" y="3727241"/>
                  </a:cubicBezTo>
                  <a:cubicBezTo>
                    <a:pt x="1831225" y="3727241"/>
                    <a:pt x="1832574" y="3727122"/>
                    <a:pt x="1833883" y="3726924"/>
                  </a:cubicBezTo>
                  <a:cubicBezTo>
                    <a:pt x="1837138" y="3726250"/>
                    <a:pt x="1839916" y="3724705"/>
                    <a:pt x="1842376" y="3722803"/>
                  </a:cubicBezTo>
                  <a:close/>
                  <a:moveTo>
                    <a:pt x="1773797" y="3439490"/>
                  </a:moveTo>
                  <a:cubicBezTo>
                    <a:pt x="1773836" y="3439450"/>
                    <a:pt x="1773836" y="3439410"/>
                    <a:pt x="1773876" y="3439370"/>
                  </a:cubicBezTo>
                  <a:lnTo>
                    <a:pt x="1773916" y="3439925"/>
                  </a:lnTo>
                  <a:cubicBezTo>
                    <a:pt x="1773876" y="3439767"/>
                    <a:pt x="1773836" y="3439648"/>
                    <a:pt x="1773797" y="3439490"/>
                  </a:cubicBezTo>
                  <a:close/>
                  <a:moveTo>
                    <a:pt x="1507652" y="2053671"/>
                  </a:moveTo>
                  <a:lnTo>
                    <a:pt x="1590043" y="2050541"/>
                  </a:lnTo>
                  <a:lnTo>
                    <a:pt x="1749309" y="3253929"/>
                  </a:lnTo>
                  <a:cubicBezTo>
                    <a:pt x="1685532" y="2850634"/>
                    <a:pt x="1605521" y="2450191"/>
                    <a:pt x="1507652" y="2053671"/>
                  </a:cubicBezTo>
                  <a:close/>
                  <a:moveTo>
                    <a:pt x="1620127" y="2899807"/>
                  </a:moveTo>
                  <a:cubicBezTo>
                    <a:pt x="1555554" y="2613284"/>
                    <a:pt x="1486340" y="2330130"/>
                    <a:pt x="1414466" y="2057198"/>
                  </a:cubicBezTo>
                  <a:lnTo>
                    <a:pt x="1465901" y="2055216"/>
                  </a:lnTo>
                  <a:cubicBezTo>
                    <a:pt x="1558849" y="2430696"/>
                    <a:pt x="1635723" y="2809583"/>
                    <a:pt x="1698073" y="3191125"/>
                  </a:cubicBezTo>
                  <a:cubicBezTo>
                    <a:pt x="1669299" y="3094164"/>
                    <a:pt x="1641915" y="2996451"/>
                    <a:pt x="1620127" y="2899807"/>
                  </a:cubicBezTo>
                  <a:close/>
                  <a:moveTo>
                    <a:pt x="1029616" y="2030887"/>
                  </a:moveTo>
                  <a:cubicBezTo>
                    <a:pt x="1029100" y="2030887"/>
                    <a:pt x="1028703" y="2030690"/>
                    <a:pt x="1028187" y="2030729"/>
                  </a:cubicBezTo>
                  <a:cubicBezTo>
                    <a:pt x="1027909" y="2030769"/>
                    <a:pt x="1027631" y="2030927"/>
                    <a:pt x="1027314" y="2030966"/>
                  </a:cubicBezTo>
                  <a:lnTo>
                    <a:pt x="133630" y="2064568"/>
                  </a:lnTo>
                  <a:cubicBezTo>
                    <a:pt x="125057" y="2064925"/>
                    <a:pt x="116485" y="2065836"/>
                    <a:pt x="107952" y="2066747"/>
                  </a:cubicBezTo>
                  <a:cubicBezTo>
                    <a:pt x="99141" y="2067698"/>
                    <a:pt x="90450" y="2068689"/>
                    <a:pt x="82076" y="2068689"/>
                  </a:cubicBezTo>
                  <a:cubicBezTo>
                    <a:pt x="64931" y="2068689"/>
                    <a:pt x="55445" y="2064410"/>
                    <a:pt x="47032" y="2052800"/>
                  </a:cubicBezTo>
                  <a:cubicBezTo>
                    <a:pt x="43856" y="2048401"/>
                    <a:pt x="41952" y="2039565"/>
                    <a:pt x="40920" y="2029342"/>
                  </a:cubicBezTo>
                  <a:cubicBezTo>
                    <a:pt x="753351" y="2010996"/>
                    <a:pt x="1465782" y="1992690"/>
                    <a:pt x="2178213" y="1974343"/>
                  </a:cubicBezTo>
                  <a:cubicBezTo>
                    <a:pt x="2178371" y="1978900"/>
                    <a:pt x="2178609" y="1983140"/>
                    <a:pt x="2178649" y="1988291"/>
                  </a:cubicBezTo>
                  <a:cubicBezTo>
                    <a:pt x="2105148" y="1992254"/>
                    <a:pt x="1819834" y="2001645"/>
                    <a:pt x="1718948" y="2004973"/>
                  </a:cubicBezTo>
                  <a:lnTo>
                    <a:pt x="1029616" y="2030887"/>
                  </a:lnTo>
                  <a:close/>
                  <a:moveTo>
                    <a:pt x="1126969" y="2505705"/>
                  </a:moveTo>
                  <a:cubicBezTo>
                    <a:pt x="1121532" y="2360006"/>
                    <a:pt x="1116135" y="2214348"/>
                    <a:pt x="1110697" y="2068649"/>
                  </a:cubicBezTo>
                  <a:lnTo>
                    <a:pt x="1152131" y="2067104"/>
                  </a:lnTo>
                  <a:lnTo>
                    <a:pt x="1126969" y="2505705"/>
                  </a:lnTo>
                  <a:close/>
                  <a:moveTo>
                    <a:pt x="1051801" y="2070908"/>
                  </a:moveTo>
                  <a:lnTo>
                    <a:pt x="1069740" y="2070195"/>
                  </a:lnTo>
                  <a:cubicBezTo>
                    <a:pt x="1075772" y="2232099"/>
                    <a:pt x="1081805" y="2394044"/>
                    <a:pt x="1087797" y="2555948"/>
                  </a:cubicBezTo>
                  <a:lnTo>
                    <a:pt x="1051801" y="2070908"/>
                  </a:lnTo>
                  <a:close/>
                  <a:moveTo>
                    <a:pt x="764185" y="2083310"/>
                  </a:moveTo>
                  <a:cubicBezTo>
                    <a:pt x="729181" y="2203887"/>
                    <a:pt x="698423" y="2327633"/>
                    <a:pt x="668657" y="2447299"/>
                  </a:cubicBezTo>
                  <a:cubicBezTo>
                    <a:pt x="653894" y="2506775"/>
                    <a:pt x="639090" y="2566250"/>
                    <a:pt x="623771" y="2625568"/>
                  </a:cubicBezTo>
                  <a:cubicBezTo>
                    <a:pt x="600832" y="2714247"/>
                    <a:pt x="569875" y="2801698"/>
                    <a:pt x="539991" y="2886256"/>
                  </a:cubicBezTo>
                  <a:cubicBezTo>
                    <a:pt x="515424" y="2955757"/>
                    <a:pt x="489945" y="3027635"/>
                    <a:pt x="468751" y="3100662"/>
                  </a:cubicBezTo>
                  <a:lnTo>
                    <a:pt x="464783" y="3114214"/>
                  </a:lnTo>
                  <a:cubicBezTo>
                    <a:pt x="539832" y="2770989"/>
                    <a:pt x="614841" y="2427764"/>
                    <a:pt x="689850" y="2084539"/>
                  </a:cubicBezTo>
                  <a:lnTo>
                    <a:pt x="765019" y="2081685"/>
                  </a:lnTo>
                  <a:cubicBezTo>
                    <a:pt x="764781" y="2082320"/>
                    <a:pt x="764344" y="2082716"/>
                    <a:pt x="764185" y="2083310"/>
                  </a:cubicBezTo>
                  <a:close/>
                  <a:moveTo>
                    <a:pt x="578527" y="2092305"/>
                  </a:moveTo>
                  <a:cubicBezTo>
                    <a:pt x="578726" y="2091037"/>
                    <a:pt x="578408" y="2089928"/>
                    <a:pt x="578368" y="2088778"/>
                  </a:cubicBezTo>
                  <a:lnTo>
                    <a:pt x="647583" y="2086123"/>
                  </a:lnTo>
                  <a:cubicBezTo>
                    <a:pt x="562851" y="2473688"/>
                    <a:pt x="478157" y="2861174"/>
                    <a:pt x="393464" y="3248699"/>
                  </a:cubicBezTo>
                  <a:lnTo>
                    <a:pt x="578527" y="2092305"/>
                  </a:lnTo>
                  <a:close/>
                  <a:moveTo>
                    <a:pt x="353856" y="3496271"/>
                  </a:moveTo>
                  <a:lnTo>
                    <a:pt x="354491" y="3492189"/>
                  </a:lnTo>
                  <a:cubicBezTo>
                    <a:pt x="354650" y="3492308"/>
                    <a:pt x="354809" y="3492348"/>
                    <a:pt x="354967" y="3492428"/>
                  </a:cubicBezTo>
                  <a:lnTo>
                    <a:pt x="353856" y="3496271"/>
                  </a:lnTo>
                  <a:close/>
                  <a:moveTo>
                    <a:pt x="49175" y="1968123"/>
                  </a:moveTo>
                  <a:cubicBezTo>
                    <a:pt x="52945" y="1964952"/>
                    <a:pt x="69892" y="1961307"/>
                    <a:pt x="92236" y="1956473"/>
                  </a:cubicBezTo>
                  <a:cubicBezTo>
                    <a:pt x="125970" y="1949222"/>
                    <a:pt x="164546" y="1945537"/>
                    <a:pt x="211298" y="1944744"/>
                  </a:cubicBezTo>
                  <a:cubicBezTo>
                    <a:pt x="214434" y="1951996"/>
                    <a:pt x="221657" y="1957107"/>
                    <a:pt x="230110" y="1957107"/>
                  </a:cubicBezTo>
                  <a:cubicBezTo>
                    <a:pt x="238524" y="1957107"/>
                    <a:pt x="245747" y="1951996"/>
                    <a:pt x="248882" y="1944744"/>
                  </a:cubicBezTo>
                  <a:cubicBezTo>
                    <a:pt x="269996" y="1945022"/>
                    <a:pt x="291189" y="1945418"/>
                    <a:pt x="312263" y="1946052"/>
                  </a:cubicBezTo>
                  <a:cubicBezTo>
                    <a:pt x="349292" y="1947241"/>
                    <a:pt x="386201" y="1948350"/>
                    <a:pt x="422039" y="1947439"/>
                  </a:cubicBezTo>
                  <a:cubicBezTo>
                    <a:pt x="653695" y="1941455"/>
                    <a:pt x="885470" y="1935988"/>
                    <a:pt x="1117166" y="1930599"/>
                  </a:cubicBezTo>
                  <a:lnTo>
                    <a:pt x="1840829" y="1913362"/>
                  </a:lnTo>
                  <a:cubicBezTo>
                    <a:pt x="1875714" y="1912530"/>
                    <a:pt x="1910718" y="1908329"/>
                    <a:pt x="1944572" y="1904248"/>
                  </a:cubicBezTo>
                  <a:cubicBezTo>
                    <a:pt x="1993348" y="1898384"/>
                    <a:pt x="2043354" y="1892242"/>
                    <a:pt x="2092170" y="1896878"/>
                  </a:cubicBezTo>
                  <a:cubicBezTo>
                    <a:pt x="2141581" y="1901396"/>
                    <a:pt x="2162893" y="1908964"/>
                    <a:pt x="2172061" y="1933531"/>
                  </a:cubicBezTo>
                  <a:cubicBezTo>
                    <a:pt x="1462011" y="1951837"/>
                    <a:pt x="751962" y="1970104"/>
                    <a:pt x="41912" y="1988371"/>
                  </a:cubicBezTo>
                  <a:cubicBezTo>
                    <a:pt x="43460" y="1978742"/>
                    <a:pt x="45841" y="1970936"/>
                    <a:pt x="49175" y="1968123"/>
                  </a:cubicBezTo>
                  <a:close/>
                  <a:moveTo>
                    <a:pt x="244557" y="317694"/>
                  </a:moveTo>
                  <a:cubicBezTo>
                    <a:pt x="508915" y="317021"/>
                    <a:pt x="772798" y="298080"/>
                    <a:pt x="1029695" y="278427"/>
                  </a:cubicBezTo>
                  <a:lnTo>
                    <a:pt x="1029854" y="278427"/>
                  </a:lnTo>
                  <a:cubicBezTo>
                    <a:pt x="1051483" y="276762"/>
                    <a:pt x="1073470" y="275138"/>
                    <a:pt x="1095021" y="273513"/>
                  </a:cubicBezTo>
                  <a:cubicBezTo>
                    <a:pt x="1253850" y="261229"/>
                    <a:pt x="1418157" y="248589"/>
                    <a:pt x="1581312" y="239991"/>
                  </a:cubicBezTo>
                  <a:cubicBezTo>
                    <a:pt x="1703510" y="233532"/>
                    <a:pt x="1841543" y="226281"/>
                    <a:pt x="1961042" y="275098"/>
                  </a:cubicBezTo>
                  <a:cubicBezTo>
                    <a:pt x="1962987" y="519421"/>
                    <a:pt x="1967194" y="707041"/>
                    <a:pt x="1974536" y="881943"/>
                  </a:cubicBezTo>
                  <a:cubicBezTo>
                    <a:pt x="1976679" y="931434"/>
                    <a:pt x="1980013" y="981796"/>
                    <a:pt x="1983387" y="1032515"/>
                  </a:cubicBezTo>
                  <a:cubicBezTo>
                    <a:pt x="1993149" y="1178689"/>
                    <a:pt x="2003230" y="1329855"/>
                    <a:pt x="1982632" y="1471433"/>
                  </a:cubicBezTo>
                  <a:cubicBezTo>
                    <a:pt x="1963900" y="1600846"/>
                    <a:pt x="1963304" y="1726454"/>
                    <a:pt x="1963265" y="1860900"/>
                  </a:cubicBezTo>
                  <a:cubicBezTo>
                    <a:pt x="1955407" y="1861771"/>
                    <a:pt x="1947509" y="1862643"/>
                    <a:pt x="1939690" y="1863594"/>
                  </a:cubicBezTo>
                  <a:cubicBezTo>
                    <a:pt x="1906829" y="1867556"/>
                    <a:pt x="1872817" y="1871598"/>
                    <a:pt x="1839876" y="1872390"/>
                  </a:cubicBezTo>
                  <a:lnTo>
                    <a:pt x="1116174" y="1889667"/>
                  </a:lnTo>
                  <a:cubicBezTo>
                    <a:pt x="884478" y="1895095"/>
                    <a:pt x="652703" y="1900484"/>
                    <a:pt x="420968" y="1906467"/>
                  </a:cubicBezTo>
                  <a:cubicBezTo>
                    <a:pt x="385725" y="1907418"/>
                    <a:pt x="349768" y="1906230"/>
                    <a:pt x="313534" y="1905160"/>
                  </a:cubicBezTo>
                  <a:cubicBezTo>
                    <a:pt x="292618" y="1904486"/>
                    <a:pt x="271584" y="1904130"/>
                    <a:pt x="250589" y="1903852"/>
                  </a:cubicBezTo>
                  <a:lnTo>
                    <a:pt x="250391" y="1308181"/>
                  </a:lnTo>
                  <a:cubicBezTo>
                    <a:pt x="250391" y="1284961"/>
                    <a:pt x="249081" y="1222632"/>
                    <a:pt x="247374" y="1139540"/>
                  </a:cubicBezTo>
                  <a:cubicBezTo>
                    <a:pt x="242651" y="915228"/>
                    <a:pt x="231976" y="404709"/>
                    <a:pt x="244557" y="317694"/>
                  </a:cubicBezTo>
                  <a:close/>
                  <a:moveTo>
                    <a:pt x="1059342" y="61444"/>
                  </a:moveTo>
                  <a:cubicBezTo>
                    <a:pt x="1061604" y="57997"/>
                    <a:pt x="1064580" y="55699"/>
                    <a:pt x="1067517" y="53321"/>
                  </a:cubicBezTo>
                  <a:cubicBezTo>
                    <a:pt x="1066525" y="113787"/>
                    <a:pt x="1065533" y="174254"/>
                    <a:pt x="1064541" y="234721"/>
                  </a:cubicBezTo>
                  <a:cubicBezTo>
                    <a:pt x="1059580" y="235077"/>
                    <a:pt x="1054658" y="235434"/>
                    <a:pt x="1049737" y="235830"/>
                  </a:cubicBezTo>
                  <a:cubicBezTo>
                    <a:pt x="1049578" y="230481"/>
                    <a:pt x="1049420" y="225092"/>
                    <a:pt x="1049181" y="219069"/>
                  </a:cubicBezTo>
                  <a:cubicBezTo>
                    <a:pt x="1047396" y="172075"/>
                    <a:pt x="1044141" y="84584"/>
                    <a:pt x="1059342" y="61444"/>
                  </a:cubicBezTo>
                  <a:close/>
                  <a:moveTo>
                    <a:pt x="1108752" y="41355"/>
                  </a:moveTo>
                  <a:cubicBezTo>
                    <a:pt x="1129985" y="42504"/>
                    <a:pt x="1149472" y="51538"/>
                    <a:pt x="1157886" y="64891"/>
                  </a:cubicBezTo>
                  <a:cubicBezTo>
                    <a:pt x="1170665" y="85060"/>
                    <a:pt x="1164117" y="127854"/>
                    <a:pt x="1158838" y="162208"/>
                  </a:cubicBezTo>
                  <a:cubicBezTo>
                    <a:pt x="1155901" y="181426"/>
                    <a:pt x="1153084" y="199613"/>
                    <a:pt x="1153084" y="214988"/>
                  </a:cubicBezTo>
                  <a:cubicBezTo>
                    <a:pt x="1153084" y="219862"/>
                    <a:pt x="1155028" y="224181"/>
                    <a:pt x="1157886" y="227707"/>
                  </a:cubicBezTo>
                  <a:cubicBezTo>
                    <a:pt x="1140542" y="229015"/>
                    <a:pt x="1123000" y="230323"/>
                    <a:pt x="1105617" y="231630"/>
                  </a:cubicBezTo>
                  <a:cubicBezTo>
                    <a:pt x="1106649" y="168191"/>
                    <a:pt x="1107721" y="104793"/>
                    <a:pt x="1108752" y="41355"/>
                  </a:cubicBezTo>
                  <a:close/>
                  <a:moveTo>
                    <a:pt x="1808126" y="3705011"/>
                  </a:moveTo>
                  <a:cubicBezTo>
                    <a:pt x="1666918" y="3726012"/>
                    <a:pt x="1880437" y="3697799"/>
                    <a:pt x="1849798" y="3700533"/>
                  </a:cubicBezTo>
                  <a:lnTo>
                    <a:pt x="1631239" y="2048996"/>
                  </a:lnTo>
                  <a:lnTo>
                    <a:pt x="1662830" y="2047807"/>
                  </a:lnTo>
                  <a:lnTo>
                    <a:pt x="1720297" y="2045905"/>
                  </a:lnTo>
                  <a:cubicBezTo>
                    <a:pt x="1826859" y="2042418"/>
                    <a:pt x="1933499" y="2039209"/>
                    <a:pt x="2040060" y="2034850"/>
                  </a:cubicBezTo>
                  <a:cubicBezTo>
                    <a:pt x="2103917" y="2032234"/>
                    <a:pt x="2208296" y="2047450"/>
                    <a:pt x="2217424" y="1969034"/>
                  </a:cubicBezTo>
                  <a:cubicBezTo>
                    <a:pt x="2227822" y="1960594"/>
                    <a:pt x="2227425" y="1942605"/>
                    <a:pt x="2216074" y="1935670"/>
                  </a:cubicBezTo>
                  <a:cubicBezTo>
                    <a:pt x="2204763" y="1881227"/>
                    <a:pt x="2151027" y="1861137"/>
                    <a:pt x="2095940" y="1856065"/>
                  </a:cubicBezTo>
                  <a:cubicBezTo>
                    <a:pt x="2065381" y="1853252"/>
                    <a:pt x="2034703" y="1854401"/>
                    <a:pt x="2004302" y="1856898"/>
                  </a:cubicBezTo>
                  <a:cubicBezTo>
                    <a:pt x="2004342" y="1726851"/>
                    <a:pt x="2004976" y="1603302"/>
                    <a:pt x="2023272" y="1477337"/>
                  </a:cubicBezTo>
                  <a:cubicBezTo>
                    <a:pt x="2044465" y="1331441"/>
                    <a:pt x="2034226" y="1178094"/>
                    <a:pt x="2024344" y="1029781"/>
                  </a:cubicBezTo>
                  <a:cubicBezTo>
                    <a:pt x="2020970" y="979419"/>
                    <a:pt x="2017597" y="929413"/>
                    <a:pt x="2015573" y="880200"/>
                  </a:cubicBezTo>
                  <a:cubicBezTo>
                    <a:pt x="2008032" y="702643"/>
                    <a:pt x="2003826" y="511773"/>
                    <a:pt x="2001960" y="261388"/>
                  </a:cubicBezTo>
                  <a:cubicBezTo>
                    <a:pt x="2001881" y="253384"/>
                    <a:pt x="1997118" y="246133"/>
                    <a:pt x="1989816" y="242844"/>
                  </a:cubicBezTo>
                  <a:cubicBezTo>
                    <a:pt x="1858569" y="184398"/>
                    <a:pt x="1710217" y="192244"/>
                    <a:pt x="1579169" y="199059"/>
                  </a:cubicBezTo>
                  <a:cubicBezTo>
                    <a:pt x="1449034" y="205953"/>
                    <a:pt x="1319017" y="215464"/>
                    <a:pt x="1190985" y="225211"/>
                  </a:cubicBezTo>
                  <a:cubicBezTo>
                    <a:pt x="1192771" y="222160"/>
                    <a:pt x="1194120" y="218792"/>
                    <a:pt x="1194120" y="214988"/>
                  </a:cubicBezTo>
                  <a:cubicBezTo>
                    <a:pt x="1194120" y="202704"/>
                    <a:pt x="1196660" y="186062"/>
                    <a:pt x="1199399" y="168390"/>
                  </a:cubicBezTo>
                  <a:cubicBezTo>
                    <a:pt x="1206027" y="125160"/>
                    <a:pt x="1213567" y="76144"/>
                    <a:pt x="1192572" y="43019"/>
                  </a:cubicBezTo>
                  <a:cubicBezTo>
                    <a:pt x="1176261" y="17223"/>
                    <a:pt x="1142130" y="344"/>
                    <a:pt x="1104427" y="-13"/>
                  </a:cubicBezTo>
                  <a:cubicBezTo>
                    <a:pt x="1070256" y="-13"/>
                    <a:pt x="1041323" y="14172"/>
                    <a:pt x="1025052" y="38977"/>
                  </a:cubicBezTo>
                  <a:cubicBezTo>
                    <a:pt x="1004335" y="70479"/>
                    <a:pt x="1005168" y="139860"/>
                    <a:pt x="1008184" y="220575"/>
                  </a:cubicBezTo>
                  <a:cubicBezTo>
                    <a:pt x="1008422" y="227153"/>
                    <a:pt x="1008661" y="233215"/>
                    <a:pt x="1008819" y="238921"/>
                  </a:cubicBezTo>
                  <a:cubicBezTo>
                    <a:pt x="753589" y="258376"/>
                    <a:pt x="491691" y="276723"/>
                    <a:pt x="229793" y="276723"/>
                  </a:cubicBezTo>
                  <a:cubicBezTo>
                    <a:pt x="224356" y="276802"/>
                    <a:pt x="218005" y="279655"/>
                    <a:pt x="214195" y="283577"/>
                  </a:cubicBezTo>
                  <a:cubicBezTo>
                    <a:pt x="198956" y="299388"/>
                    <a:pt x="190145" y="367541"/>
                    <a:pt x="206337" y="1140372"/>
                  </a:cubicBezTo>
                  <a:cubicBezTo>
                    <a:pt x="208044" y="1223068"/>
                    <a:pt x="209393" y="1285120"/>
                    <a:pt x="209393" y="1308181"/>
                  </a:cubicBezTo>
                  <a:lnTo>
                    <a:pt x="209552" y="1903812"/>
                  </a:lnTo>
                  <a:cubicBezTo>
                    <a:pt x="153275" y="1904843"/>
                    <a:pt x="55803" y="1885982"/>
                    <a:pt x="22306" y="1932303"/>
                  </a:cubicBezTo>
                  <a:cubicBezTo>
                    <a:pt x="-633" y="1964041"/>
                    <a:pt x="-9801" y="2044598"/>
                    <a:pt x="13893" y="2076931"/>
                  </a:cubicBezTo>
                  <a:cubicBezTo>
                    <a:pt x="47032" y="2122142"/>
                    <a:pt x="534910" y="2105143"/>
                    <a:pt x="537292" y="2090324"/>
                  </a:cubicBezTo>
                  <a:cubicBezTo>
                    <a:pt x="537252" y="2090522"/>
                    <a:pt x="261106" y="3816197"/>
                    <a:pt x="261106" y="3816197"/>
                  </a:cubicBezTo>
                  <a:cubicBezTo>
                    <a:pt x="259399" y="3826895"/>
                    <a:pt x="266305" y="3837039"/>
                    <a:pt x="276902" y="3839377"/>
                  </a:cubicBezTo>
                  <a:cubicBezTo>
                    <a:pt x="278410" y="3839733"/>
                    <a:pt x="279879" y="3839892"/>
                    <a:pt x="281386" y="3839892"/>
                  </a:cubicBezTo>
                  <a:cubicBezTo>
                    <a:pt x="290356" y="3839892"/>
                    <a:pt x="298492" y="3834067"/>
                    <a:pt x="301072" y="3825113"/>
                  </a:cubicBezTo>
                  <a:lnTo>
                    <a:pt x="508161" y="3112035"/>
                  </a:lnTo>
                  <a:cubicBezTo>
                    <a:pt x="529037" y="3040196"/>
                    <a:pt x="554278" y="2968872"/>
                    <a:pt x="578646" y="2899886"/>
                  </a:cubicBezTo>
                  <a:cubicBezTo>
                    <a:pt x="608888" y="2814496"/>
                    <a:pt x="640122" y="2726214"/>
                    <a:pt x="663498" y="2635791"/>
                  </a:cubicBezTo>
                  <a:cubicBezTo>
                    <a:pt x="678857" y="2576355"/>
                    <a:pt x="693661" y="2516799"/>
                    <a:pt x="708504" y="2457165"/>
                  </a:cubicBezTo>
                  <a:cubicBezTo>
                    <a:pt x="738150" y="2337896"/>
                    <a:pt x="768789" y="2214546"/>
                    <a:pt x="803595" y="2094722"/>
                  </a:cubicBezTo>
                  <a:cubicBezTo>
                    <a:pt x="805024" y="2089729"/>
                    <a:pt x="804309" y="2084658"/>
                    <a:pt x="802246" y="2080299"/>
                  </a:cubicBezTo>
                  <a:lnTo>
                    <a:pt x="1010724" y="2072454"/>
                  </a:lnTo>
                  <a:lnTo>
                    <a:pt x="1090377" y="3145161"/>
                  </a:lnTo>
                  <a:cubicBezTo>
                    <a:pt x="1091171" y="3155859"/>
                    <a:pt x="1100101" y="3164101"/>
                    <a:pt x="1111015" y="3164101"/>
                  </a:cubicBezTo>
                  <a:cubicBezTo>
                    <a:pt x="1121810" y="3164061"/>
                    <a:pt x="1130700" y="3155622"/>
                    <a:pt x="1131335" y="3144844"/>
                  </a:cubicBezTo>
                  <a:lnTo>
                    <a:pt x="1193327" y="2065519"/>
                  </a:lnTo>
                  <a:lnTo>
                    <a:pt x="1372476" y="2058783"/>
                  </a:lnTo>
                  <a:cubicBezTo>
                    <a:pt x="1445065" y="2333894"/>
                    <a:pt x="1514954" y="2619664"/>
                    <a:pt x="1580082" y="2908762"/>
                  </a:cubicBezTo>
                  <a:cubicBezTo>
                    <a:pt x="1615205" y="3064525"/>
                    <a:pt x="1663941" y="3222507"/>
                    <a:pt x="1711090" y="3375337"/>
                  </a:cubicBezTo>
                  <a:cubicBezTo>
                    <a:pt x="1744507" y="3483432"/>
                    <a:pt x="1778837" y="3595173"/>
                    <a:pt x="1808126" y="3705011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3C0466E-A8C0-46D0-B7AE-5BADEC19D321}"/>
              </a:ext>
            </a:extLst>
          </p:cNvPr>
          <p:cNvSpPr txBox="1"/>
          <p:nvPr/>
        </p:nvSpPr>
        <p:spPr>
          <a:xfrm flipH="1">
            <a:off x="9777071" y="2514168"/>
            <a:ext cx="1552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T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WH</a:t>
            </a:r>
            <a:r>
              <a:rPr 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Y</a:t>
            </a:r>
            <a:r>
              <a:rPr lang="en-LT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?</a:t>
            </a:r>
          </a:p>
        </p:txBody>
      </p:sp>
      <p:grpSp>
        <p:nvGrpSpPr>
          <p:cNvPr id="26" name="Graphic 43">
            <a:extLst>
              <a:ext uri="{FF2B5EF4-FFF2-40B4-BE49-F238E27FC236}">
                <a16:creationId xmlns:a16="http://schemas.microsoft.com/office/drawing/2014/main" id="{0D25BA1D-B4ED-47B2-8D89-DF9DD14A05CF}"/>
              </a:ext>
            </a:extLst>
          </p:cNvPr>
          <p:cNvGrpSpPr/>
          <p:nvPr/>
        </p:nvGrpSpPr>
        <p:grpSpPr>
          <a:xfrm rot="417027" flipV="1">
            <a:off x="9111431" y="2802315"/>
            <a:ext cx="714419" cy="721444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7" name="Freeform 82">
              <a:extLst>
                <a:ext uri="{FF2B5EF4-FFF2-40B4-BE49-F238E27FC236}">
                  <a16:creationId xmlns:a16="http://schemas.microsoft.com/office/drawing/2014/main" id="{02080CA0-4FA1-4C28-8195-7AC135E0B93D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Freeform 83">
              <a:extLst>
                <a:ext uri="{FF2B5EF4-FFF2-40B4-BE49-F238E27FC236}">
                  <a16:creationId xmlns:a16="http://schemas.microsoft.com/office/drawing/2014/main" id="{C6BFC2BD-C31E-4BEE-8754-117D2D1F487C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aphic 142">
            <a:extLst>
              <a:ext uri="{FF2B5EF4-FFF2-40B4-BE49-F238E27FC236}">
                <a16:creationId xmlns:a16="http://schemas.microsoft.com/office/drawing/2014/main" id="{FC8EA5A8-16FD-4FA5-9A77-CE6A953B5D2A}"/>
              </a:ext>
            </a:extLst>
          </p:cNvPr>
          <p:cNvGrpSpPr/>
          <p:nvPr/>
        </p:nvGrpSpPr>
        <p:grpSpPr>
          <a:xfrm flipH="1">
            <a:off x="10109771" y="1399703"/>
            <a:ext cx="734522" cy="1133925"/>
            <a:chOff x="5009734" y="1528902"/>
            <a:chExt cx="2224912" cy="38399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0" name="Freeform 143">
              <a:extLst>
                <a:ext uri="{FF2B5EF4-FFF2-40B4-BE49-F238E27FC236}">
                  <a16:creationId xmlns:a16="http://schemas.microsoft.com/office/drawing/2014/main" id="{7560B959-1B7C-43B0-890A-AF0CC8755B6F}"/>
                </a:ext>
              </a:extLst>
            </p:cNvPr>
            <p:cNvSpPr/>
            <p:nvPr/>
          </p:nvSpPr>
          <p:spPr>
            <a:xfrm>
              <a:off x="5417566" y="2003597"/>
              <a:ext cx="1483633" cy="1215002"/>
            </a:xfrm>
            <a:custGeom>
              <a:avLst/>
              <a:gdLst>
                <a:gd name="connsiteX0" fmla="*/ 1034379 w 1483633"/>
                <a:gd name="connsiteY0" fmla="*/ 631692 h 1215002"/>
                <a:gd name="connsiteX1" fmla="*/ 973220 w 1483633"/>
                <a:gd name="connsiteY1" fmla="*/ 738004 h 1215002"/>
                <a:gd name="connsiteX2" fmla="*/ 904481 w 1483633"/>
                <a:gd name="connsiteY2" fmla="*/ 600469 h 1215002"/>
                <a:gd name="connsiteX3" fmla="*/ 976712 w 1483633"/>
                <a:gd name="connsiteY3" fmla="*/ 366686 h 1215002"/>
                <a:gd name="connsiteX4" fmla="*/ 1034379 w 1483633"/>
                <a:gd name="connsiteY4" fmla="*/ 631692 h 1215002"/>
                <a:gd name="connsiteX5" fmla="*/ 1388987 w 1483633"/>
                <a:gd name="connsiteY5" fmla="*/ 64987 h 1215002"/>
                <a:gd name="connsiteX6" fmla="*/ 1387756 w 1483633"/>
                <a:gd name="connsiteY6" fmla="*/ 69464 h 1215002"/>
                <a:gd name="connsiteX7" fmla="*/ 1387439 w 1483633"/>
                <a:gd name="connsiteY7" fmla="*/ 65898 h 1215002"/>
                <a:gd name="connsiteX8" fmla="*/ 1388987 w 1483633"/>
                <a:gd name="connsiteY8" fmla="*/ 64987 h 1215002"/>
                <a:gd name="connsiteX9" fmla="*/ 756050 w 1483633"/>
                <a:gd name="connsiteY9" fmla="*/ 959583 h 1215002"/>
                <a:gd name="connsiteX10" fmla="*/ 641750 w 1483633"/>
                <a:gd name="connsiteY10" fmla="*/ 724572 h 1215002"/>
                <a:gd name="connsiteX11" fmla="*/ 766130 w 1483633"/>
                <a:gd name="connsiteY11" fmla="*/ 367121 h 1215002"/>
                <a:gd name="connsiteX12" fmla="*/ 860547 w 1483633"/>
                <a:gd name="connsiteY12" fmla="*/ 603480 h 1215002"/>
                <a:gd name="connsiteX13" fmla="*/ 756050 w 1483633"/>
                <a:gd name="connsiteY13" fmla="*/ 959583 h 1215002"/>
                <a:gd name="connsiteX14" fmla="*/ 526973 w 1483633"/>
                <a:gd name="connsiteY14" fmla="*/ 947894 h 1215002"/>
                <a:gd name="connsiteX15" fmla="*/ 411006 w 1483633"/>
                <a:gd name="connsiteY15" fmla="*/ 661252 h 1215002"/>
                <a:gd name="connsiteX16" fmla="*/ 491492 w 1483633"/>
                <a:gd name="connsiteY16" fmla="*/ 498278 h 1215002"/>
                <a:gd name="connsiteX17" fmla="*/ 597180 w 1483633"/>
                <a:gd name="connsiteY17" fmla="*/ 727583 h 1215002"/>
                <a:gd name="connsiteX18" fmla="*/ 526973 w 1483633"/>
                <a:gd name="connsiteY18" fmla="*/ 947894 h 1215002"/>
                <a:gd name="connsiteX19" fmla="*/ 960798 w 1483633"/>
                <a:gd name="connsiteY19" fmla="*/ 280463 h 1215002"/>
                <a:gd name="connsiteX20" fmla="*/ 879478 w 1483633"/>
                <a:gd name="connsiteY20" fmla="*/ 541825 h 1215002"/>
                <a:gd name="connsiteX21" fmla="*/ 785022 w 1483633"/>
                <a:gd name="connsiteY21" fmla="*/ 300038 h 1215002"/>
                <a:gd name="connsiteX22" fmla="*/ 765773 w 1483633"/>
                <a:gd name="connsiteY22" fmla="*/ 286605 h 1215002"/>
                <a:gd name="connsiteX23" fmla="*/ 765694 w 1483633"/>
                <a:gd name="connsiteY23" fmla="*/ 286605 h 1215002"/>
                <a:gd name="connsiteX24" fmla="*/ 746445 w 1483633"/>
                <a:gd name="connsiteY24" fmla="*/ 300236 h 1215002"/>
                <a:gd name="connsiteX25" fmla="*/ 616508 w 1483633"/>
                <a:gd name="connsiteY25" fmla="*/ 670722 h 1215002"/>
                <a:gd name="connsiteX26" fmla="*/ 510940 w 1483633"/>
                <a:gd name="connsiteY26" fmla="*/ 441972 h 1215002"/>
                <a:gd name="connsiteX27" fmla="*/ 492604 w 1483633"/>
                <a:gd name="connsiteY27" fmla="*/ 429966 h 1215002"/>
                <a:gd name="connsiteX28" fmla="*/ 473871 w 1483633"/>
                <a:gd name="connsiteY28" fmla="*/ 441417 h 1215002"/>
                <a:gd name="connsiteX29" fmla="*/ 390607 w 1483633"/>
                <a:gd name="connsiteY29" fmla="*/ 610018 h 1215002"/>
                <a:gd name="connsiteX30" fmla="*/ 354094 w 1483633"/>
                <a:gd name="connsiteY30" fmla="*/ 518011 h 1215002"/>
                <a:gd name="connsiteX31" fmla="*/ 336433 w 1483633"/>
                <a:gd name="connsiteY31" fmla="*/ 505093 h 1215002"/>
                <a:gd name="connsiteX32" fmla="*/ 317106 w 1483633"/>
                <a:gd name="connsiteY32" fmla="*/ 515515 h 1215002"/>
                <a:gd name="connsiteX33" fmla="*/ 2622 w 1483633"/>
                <a:gd name="connsiteY33" fmla="*/ 1075246 h 1215002"/>
                <a:gd name="connsiteX34" fmla="*/ 10519 w 1483633"/>
                <a:gd name="connsiteY34" fmla="*/ 1103142 h 1215002"/>
                <a:gd name="connsiteX35" fmla="*/ 20521 w 1483633"/>
                <a:gd name="connsiteY35" fmla="*/ 1105757 h 1215002"/>
                <a:gd name="connsiteX36" fmla="*/ 38420 w 1483633"/>
                <a:gd name="connsiteY36" fmla="*/ 1095296 h 1215002"/>
                <a:gd name="connsiteX37" fmla="*/ 331790 w 1483633"/>
                <a:gd name="connsiteY37" fmla="*/ 573128 h 1215002"/>
                <a:gd name="connsiteX38" fmla="*/ 366040 w 1483633"/>
                <a:gd name="connsiteY38" fmla="*/ 659707 h 1215002"/>
                <a:gd name="connsiteX39" fmla="*/ 106404 w 1483633"/>
                <a:gd name="connsiteY39" fmla="*/ 1185401 h 1215002"/>
                <a:gd name="connsiteX40" fmla="*/ 115771 w 1483633"/>
                <a:gd name="connsiteY40" fmla="*/ 1212822 h 1215002"/>
                <a:gd name="connsiteX41" fmla="*/ 124819 w 1483633"/>
                <a:gd name="connsiteY41" fmla="*/ 1214922 h 1215002"/>
                <a:gd name="connsiteX42" fmla="*/ 143195 w 1483633"/>
                <a:gd name="connsiteY42" fmla="*/ 1203510 h 1215002"/>
                <a:gd name="connsiteX43" fmla="*/ 386400 w 1483633"/>
                <a:gd name="connsiteY43" fmla="*/ 711060 h 1215002"/>
                <a:gd name="connsiteX44" fmla="*/ 513122 w 1483633"/>
                <a:gd name="connsiteY44" fmla="*/ 1013987 h 1215002"/>
                <a:gd name="connsiteX45" fmla="*/ 513202 w 1483633"/>
                <a:gd name="connsiteY45" fmla="*/ 1014185 h 1215002"/>
                <a:gd name="connsiteX46" fmla="*/ 513281 w 1483633"/>
                <a:gd name="connsiteY46" fmla="*/ 1014185 h 1215002"/>
                <a:gd name="connsiteX47" fmla="*/ 539157 w 1483633"/>
                <a:gd name="connsiteY47" fmla="*/ 1031422 h 1215002"/>
                <a:gd name="connsiteX48" fmla="*/ 553643 w 1483633"/>
                <a:gd name="connsiteY48" fmla="*/ 1008440 h 1215002"/>
                <a:gd name="connsiteX49" fmla="*/ 622541 w 1483633"/>
                <a:gd name="connsiteY49" fmla="*/ 781552 h 1215002"/>
                <a:gd name="connsiteX50" fmla="*/ 769345 w 1483633"/>
                <a:gd name="connsiteY50" fmla="*/ 1032175 h 1215002"/>
                <a:gd name="connsiteX51" fmla="*/ 786291 w 1483633"/>
                <a:gd name="connsiteY51" fmla="*/ 1010421 h 1215002"/>
                <a:gd name="connsiteX52" fmla="*/ 886265 w 1483633"/>
                <a:gd name="connsiteY52" fmla="*/ 660183 h 1215002"/>
                <a:gd name="connsiteX53" fmla="*/ 971910 w 1483633"/>
                <a:gd name="connsiteY53" fmla="*/ 786980 h 1215002"/>
                <a:gd name="connsiteX54" fmla="*/ 996636 w 1483633"/>
                <a:gd name="connsiteY54" fmla="*/ 776916 h 1215002"/>
                <a:gd name="connsiteX55" fmla="*/ 1047435 w 1483633"/>
                <a:gd name="connsiteY55" fmla="*/ 691842 h 1215002"/>
                <a:gd name="connsiteX56" fmla="*/ 1101252 w 1483633"/>
                <a:gd name="connsiteY56" fmla="*/ 939414 h 1215002"/>
                <a:gd name="connsiteX57" fmla="*/ 1117167 w 1483633"/>
                <a:gd name="connsiteY57" fmla="*/ 955145 h 1215002"/>
                <a:gd name="connsiteX58" fmla="*/ 1138042 w 1483633"/>
                <a:gd name="connsiteY58" fmla="*/ 946943 h 1215002"/>
                <a:gd name="connsiteX59" fmla="*/ 1401012 w 1483633"/>
                <a:gd name="connsiteY59" fmla="*/ 566907 h 1215002"/>
                <a:gd name="connsiteX60" fmla="*/ 1368032 w 1483633"/>
                <a:gd name="connsiteY60" fmla="*/ 662164 h 1215002"/>
                <a:gd name="connsiteX61" fmla="*/ 1380731 w 1483633"/>
                <a:gd name="connsiteY61" fmla="*/ 688236 h 1215002"/>
                <a:gd name="connsiteX62" fmla="*/ 1387439 w 1483633"/>
                <a:gd name="connsiteY62" fmla="*/ 689346 h 1215002"/>
                <a:gd name="connsiteX63" fmla="*/ 1406806 w 1483633"/>
                <a:gd name="connsiteY63" fmla="*/ 675557 h 1215002"/>
                <a:gd name="connsiteX64" fmla="*/ 1482530 w 1483633"/>
                <a:gd name="connsiteY64" fmla="*/ 457148 h 1215002"/>
                <a:gd name="connsiteX65" fmla="*/ 1474791 w 1483633"/>
                <a:gd name="connsiteY65" fmla="*/ 433571 h 1215002"/>
                <a:gd name="connsiteX66" fmla="*/ 1449986 w 1483633"/>
                <a:gd name="connsiteY66" fmla="*/ 434721 h 1215002"/>
                <a:gd name="connsiteX67" fmla="*/ 1298499 w 1483633"/>
                <a:gd name="connsiteY67" fmla="*/ 561003 h 1215002"/>
                <a:gd name="connsiteX68" fmla="*/ 1295919 w 1483633"/>
                <a:gd name="connsiteY68" fmla="*/ 589849 h 1215002"/>
                <a:gd name="connsiteX69" fmla="*/ 1324772 w 1483633"/>
                <a:gd name="connsiteY69" fmla="*/ 592425 h 1215002"/>
                <a:gd name="connsiteX70" fmla="*/ 1347989 w 1483633"/>
                <a:gd name="connsiteY70" fmla="*/ 573089 h 1215002"/>
                <a:gd name="connsiteX71" fmla="*/ 1131454 w 1483633"/>
                <a:gd name="connsiteY71" fmla="*/ 885327 h 1215002"/>
                <a:gd name="connsiteX72" fmla="*/ 1077757 w 1483633"/>
                <a:gd name="connsiteY72" fmla="*/ 638191 h 1215002"/>
                <a:gd name="connsiteX73" fmla="*/ 1265717 w 1483633"/>
                <a:gd name="connsiteY73" fmla="*/ 297740 h 1215002"/>
                <a:gd name="connsiteX74" fmla="*/ 1285362 w 1483633"/>
                <a:gd name="connsiteY74" fmla="*/ 313907 h 1215002"/>
                <a:gd name="connsiteX75" fmla="*/ 1456415 w 1483633"/>
                <a:gd name="connsiteY75" fmla="*/ 313907 h 1215002"/>
                <a:gd name="connsiteX76" fmla="*/ 1476934 w 1483633"/>
                <a:gd name="connsiteY76" fmla="*/ 293460 h 1215002"/>
                <a:gd name="connsiteX77" fmla="*/ 1456415 w 1483633"/>
                <a:gd name="connsiteY77" fmla="*/ 272974 h 1215002"/>
                <a:gd name="connsiteX78" fmla="*/ 1285362 w 1483633"/>
                <a:gd name="connsiteY78" fmla="*/ 272974 h 1215002"/>
                <a:gd name="connsiteX79" fmla="*/ 1278497 w 1483633"/>
                <a:gd name="connsiteY79" fmla="*/ 274361 h 1215002"/>
                <a:gd name="connsiteX80" fmla="*/ 1385454 w 1483633"/>
                <a:gd name="connsiteY80" fmla="*/ 77944 h 1215002"/>
                <a:gd name="connsiteX81" fmla="*/ 1385891 w 1483633"/>
                <a:gd name="connsiteY81" fmla="*/ 76517 h 1215002"/>
                <a:gd name="connsiteX82" fmla="*/ 1347592 w 1483633"/>
                <a:gd name="connsiteY82" fmla="*/ 219917 h 1215002"/>
                <a:gd name="connsiteX83" fmla="*/ 1362118 w 1483633"/>
                <a:gd name="connsiteY83" fmla="*/ 244960 h 1215002"/>
                <a:gd name="connsiteX84" fmla="*/ 1367436 w 1483633"/>
                <a:gd name="connsiteY84" fmla="*/ 245674 h 1215002"/>
                <a:gd name="connsiteX85" fmla="*/ 1387240 w 1483633"/>
                <a:gd name="connsiteY85" fmla="*/ 230458 h 1215002"/>
                <a:gd name="connsiteX86" fmla="*/ 1441930 w 1483633"/>
                <a:gd name="connsiteY86" fmla="*/ 25680 h 1215002"/>
                <a:gd name="connsiteX87" fmla="*/ 1434310 w 1483633"/>
                <a:gd name="connsiteY87" fmla="*/ 3965 h 1215002"/>
                <a:gd name="connsiteX88" fmla="*/ 1411331 w 1483633"/>
                <a:gd name="connsiteY88" fmla="*/ 3014 h 1215002"/>
                <a:gd name="connsiteX89" fmla="*/ 1190430 w 1483633"/>
                <a:gd name="connsiteY89" fmla="*/ 139480 h 1215002"/>
                <a:gd name="connsiteX90" fmla="*/ 1183802 w 1483633"/>
                <a:gd name="connsiteY90" fmla="*/ 167693 h 1215002"/>
                <a:gd name="connsiteX91" fmla="*/ 1211980 w 1483633"/>
                <a:gd name="connsiteY91" fmla="*/ 174350 h 1215002"/>
                <a:gd name="connsiteX92" fmla="*/ 1324018 w 1483633"/>
                <a:gd name="connsiteY92" fmla="*/ 105087 h 1215002"/>
                <a:gd name="connsiteX93" fmla="*/ 1064581 w 1483633"/>
                <a:gd name="connsiteY93" fmla="*/ 577645 h 1215002"/>
                <a:gd name="connsiteX94" fmla="*/ 1000406 w 1483633"/>
                <a:gd name="connsiteY94" fmla="*/ 282286 h 1215002"/>
                <a:gd name="connsiteX95" fmla="*/ 981237 w 1483633"/>
                <a:gd name="connsiteY95" fmla="*/ 266159 h 1215002"/>
                <a:gd name="connsiteX96" fmla="*/ 960798 w 1483633"/>
                <a:gd name="connsiteY96" fmla="*/ 280463 h 121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83633" h="1215002">
                  <a:moveTo>
                    <a:pt x="1034379" y="631692"/>
                  </a:moveTo>
                  <a:cubicBezTo>
                    <a:pt x="1007232" y="679955"/>
                    <a:pt x="985404" y="718113"/>
                    <a:pt x="973220" y="738004"/>
                  </a:cubicBezTo>
                  <a:cubicBezTo>
                    <a:pt x="957861" y="716647"/>
                    <a:pt x="933096" y="666126"/>
                    <a:pt x="904481" y="600469"/>
                  </a:cubicBezTo>
                  <a:cubicBezTo>
                    <a:pt x="928651" y="521260"/>
                    <a:pt x="953813" y="440189"/>
                    <a:pt x="976712" y="366686"/>
                  </a:cubicBezTo>
                  <a:lnTo>
                    <a:pt x="1034379" y="631692"/>
                  </a:lnTo>
                  <a:close/>
                  <a:moveTo>
                    <a:pt x="1388987" y="64987"/>
                  </a:moveTo>
                  <a:lnTo>
                    <a:pt x="1387756" y="69464"/>
                  </a:lnTo>
                  <a:cubicBezTo>
                    <a:pt x="1387835" y="68276"/>
                    <a:pt x="1387558" y="67087"/>
                    <a:pt x="1387439" y="65898"/>
                  </a:cubicBezTo>
                  <a:lnTo>
                    <a:pt x="1388987" y="64987"/>
                  </a:lnTo>
                  <a:close/>
                  <a:moveTo>
                    <a:pt x="756050" y="959583"/>
                  </a:moveTo>
                  <a:cubicBezTo>
                    <a:pt x="730531" y="911043"/>
                    <a:pt x="687708" y="822166"/>
                    <a:pt x="641750" y="724572"/>
                  </a:cubicBezTo>
                  <a:cubicBezTo>
                    <a:pt x="680881" y="609265"/>
                    <a:pt x="726840" y="477752"/>
                    <a:pt x="766130" y="367121"/>
                  </a:cubicBezTo>
                  <a:cubicBezTo>
                    <a:pt x="801651" y="462022"/>
                    <a:pt x="833083" y="540596"/>
                    <a:pt x="860547" y="603480"/>
                  </a:cubicBezTo>
                  <a:cubicBezTo>
                    <a:pt x="818478" y="741016"/>
                    <a:pt x="775576" y="884495"/>
                    <a:pt x="756050" y="959583"/>
                  </a:cubicBezTo>
                  <a:close/>
                  <a:moveTo>
                    <a:pt x="526973" y="947894"/>
                  </a:moveTo>
                  <a:cubicBezTo>
                    <a:pt x="500184" y="883782"/>
                    <a:pt x="454782" y="770972"/>
                    <a:pt x="411006" y="661252"/>
                  </a:cubicBezTo>
                  <a:lnTo>
                    <a:pt x="491492" y="498278"/>
                  </a:lnTo>
                  <a:cubicBezTo>
                    <a:pt x="533085" y="589334"/>
                    <a:pt x="567812" y="664700"/>
                    <a:pt x="597180" y="727583"/>
                  </a:cubicBezTo>
                  <a:cubicBezTo>
                    <a:pt x="567415" y="816025"/>
                    <a:pt x="541856" y="894996"/>
                    <a:pt x="526973" y="947894"/>
                  </a:cubicBezTo>
                  <a:close/>
                  <a:moveTo>
                    <a:pt x="960798" y="280463"/>
                  </a:moveTo>
                  <a:cubicBezTo>
                    <a:pt x="947621" y="322346"/>
                    <a:pt x="915237" y="425686"/>
                    <a:pt x="879478" y="541825"/>
                  </a:cubicBezTo>
                  <a:cubicBezTo>
                    <a:pt x="848641" y="467886"/>
                    <a:pt x="815343" y="382496"/>
                    <a:pt x="785022" y="300038"/>
                  </a:cubicBezTo>
                  <a:cubicBezTo>
                    <a:pt x="782085" y="291994"/>
                    <a:pt x="774385" y="286605"/>
                    <a:pt x="765773" y="286605"/>
                  </a:cubicBezTo>
                  <a:lnTo>
                    <a:pt x="765694" y="286605"/>
                  </a:lnTo>
                  <a:cubicBezTo>
                    <a:pt x="757042" y="286684"/>
                    <a:pt x="749342" y="292113"/>
                    <a:pt x="746445" y="300236"/>
                  </a:cubicBezTo>
                  <a:cubicBezTo>
                    <a:pt x="708385" y="406666"/>
                    <a:pt x="659609" y="544440"/>
                    <a:pt x="616508" y="670722"/>
                  </a:cubicBezTo>
                  <a:cubicBezTo>
                    <a:pt x="579202" y="590999"/>
                    <a:pt x="541618" y="509373"/>
                    <a:pt x="510940" y="441972"/>
                  </a:cubicBezTo>
                  <a:cubicBezTo>
                    <a:pt x="507645" y="434760"/>
                    <a:pt x="500502" y="430084"/>
                    <a:pt x="492604" y="429966"/>
                  </a:cubicBezTo>
                  <a:cubicBezTo>
                    <a:pt x="483277" y="429054"/>
                    <a:pt x="477404" y="434285"/>
                    <a:pt x="473871" y="441417"/>
                  </a:cubicBezTo>
                  <a:lnTo>
                    <a:pt x="390607" y="610018"/>
                  </a:lnTo>
                  <a:cubicBezTo>
                    <a:pt x="377827" y="577883"/>
                    <a:pt x="365485" y="546738"/>
                    <a:pt x="354094" y="518011"/>
                  </a:cubicBezTo>
                  <a:cubicBezTo>
                    <a:pt x="351237" y="510641"/>
                    <a:pt x="344331" y="505608"/>
                    <a:pt x="336433" y="505093"/>
                  </a:cubicBezTo>
                  <a:cubicBezTo>
                    <a:pt x="328020" y="504776"/>
                    <a:pt x="320995" y="508659"/>
                    <a:pt x="317106" y="515515"/>
                  </a:cubicBezTo>
                  <a:lnTo>
                    <a:pt x="2622" y="1075246"/>
                  </a:lnTo>
                  <a:cubicBezTo>
                    <a:pt x="-2895" y="1085113"/>
                    <a:pt x="597" y="1097595"/>
                    <a:pt x="10519" y="1103142"/>
                  </a:cubicBezTo>
                  <a:cubicBezTo>
                    <a:pt x="13655" y="1104925"/>
                    <a:pt x="17108" y="1105757"/>
                    <a:pt x="20521" y="1105757"/>
                  </a:cubicBezTo>
                  <a:cubicBezTo>
                    <a:pt x="27704" y="1105757"/>
                    <a:pt x="34649" y="1101993"/>
                    <a:pt x="38420" y="1095296"/>
                  </a:cubicBezTo>
                  <a:lnTo>
                    <a:pt x="331790" y="573128"/>
                  </a:lnTo>
                  <a:cubicBezTo>
                    <a:pt x="344093" y="604154"/>
                    <a:pt x="355364" y="632683"/>
                    <a:pt x="366040" y="659707"/>
                  </a:cubicBezTo>
                  <a:lnTo>
                    <a:pt x="106404" y="1185401"/>
                  </a:lnTo>
                  <a:cubicBezTo>
                    <a:pt x="101404" y="1195546"/>
                    <a:pt x="105571" y="1207829"/>
                    <a:pt x="115771" y="1212822"/>
                  </a:cubicBezTo>
                  <a:cubicBezTo>
                    <a:pt x="118628" y="1214288"/>
                    <a:pt x="121764" y="1214922"/>
                    <a:pt x="124819" y="1214922"/>
                  </a:cubicBezTo>
                  <a:cubicBezTo>
                    <a:pt x="132360" y="1214922"/>
                    <a:pt x="139623" y="1210761"/>
                    <a:pt x="143195" y="1203510"/>
                  </a:cubicBezTo>
                  <a:lnTo>
                    <a:pt x="386400" y="711060"/>
                  </a:lnTo>
                  <a:cubicBezTo>
                    <a:pt x="462957" y="903991"/>
                    <a:pt x="495342" y="983081"/>
                    <a:pt x="513122" y="1013987"/>
                  </a:cubicBezTo>
                  <a:cubicBezTo>
                    <a:pt x="513122" y="1014067"/>
                    <a:pt x="513202" y="1014146"/>
                    <a:pt x="513202" y="1014185"/>
                  </a:cubicBezTo>
                  <a:lnTo>
                    <a:pt x="513281" y="1014185"/>
                  </a:lnTo>
                  <a:cubicBezTo>
                    <a:pt x="525505" y="1035463"/>
                    <a:pt x="530942" y="1033879"/>
                    <a:pt x="539157" y="1031422"/>
                  </a:cubicBezTo>
                  <a:cubicBezTo>
                    <a:pt x="549317" y="1028411"/>
                    <a:pt x="555747" y="1018782"/>
                    <a:pt x="553643" y="1008440"/>
                  </a:cubicBezTo>
                  <a:cubicBezTo>
                    <a:pt x="554040" y="991758"/>
                    <a:pt x="582933" y="899909"/>
                    <a:pt x="622541" y="781552"/>
                  </a:cubicBezTo>
                  <a:cubicBezTo>
                    <a:pt x="743508" y="1037564"/>
                    <a:pt x="753906" y="1035741"/>
                    <a:pt x="769345" y="1032175"/>
                  </a:cubicBezTo>
                  <a:cubicBezTo>
                    <a:pt x="778394" y="1030233"/>
                    <a:pt x="785736" y="1019653"/>
                    <a:pt x="786291" y="1010421"/>
                  </a:cubicBezTo>
                  <a:cubicBezTo>
                    <a:pt x="787363" y="990728"/>
                    <a:pt x="832607" y="836550"/>
                    <a:pt x="886265" y="660183"/>
                  </a:cubicBezTo>
                  <a:cubicBezTo>
                    <a:pt x="924761" y="741452"/>
                    <a:pt x="953456" y="784167"/>
                    <a:pt x="971910" y="786980"/>
                  </a:cubicBezTo>
                  <a:cubicBezTo>
                    <a:pt x="981594" y="788644"/>
                    <a:pt x="990683" y="784721"/>
                    <a:pt x="996636" y="776916"/>
                  </a:cubicBezTo>
                  <a:cubicBezTo>
                    <a:pt x="1003065" y="768515"/>
                    <a:pt x="1021718" y="736975"/>
                    <a:pt x="1047435" y="691842"/>
                  </a:cubicBezTo>
                  <a:lnTo>
                    <a:pt x="1101252" y="939414"/>
                  </a:lnTo>
                  <a:cubicBezTo>
                    <a:pt x="1102998" y="947379"/>
                    <a:pt x="1109229" y="953521"/>
                    <a:pt x="1117167" y="955145"/>
                  </a:cubicBezTo>
                  <a:cubicBezTo>
                    <a:pt x="1125303" y="956730"/>
                    <a:pt x="1133319" y="953560"/>
                    <a:pt x="1138042" y="946943"/>
                  </a:cubicBezTo>
                  <a:cubicBezTo>
                    <a:pt x="1285918" y="738837"/>
                    <a:pt x="1361919" y="627493"/>
                    <a:pt x="1401012" y="566907"/>
                  </a:cubicBezTo>
                  <a:lnTo>
                    <a:pt x="1368032" y="662164"/>
                  </a:lnTo>
                  <a:cubicBezTo>
                    <a:pt x="1364340" y="672862"/>
                    <a:pt x="1369976" y="684512"/>
                    <a:pt x="1380731" y="688236"/>
                  </a:cubicBezTo>
                  <a:cubicBezTo>
                    <a:pt x="1382914" y="688989"/>
                    <a:pt x="1385176" y="689346"/>
                    <a:pt x="1387439" y="689346"/>
                  </a:cubicBezTo>
                  <a:cubicBezTo>
                    <a:pt x="1395892" y="689346"/>
                    <a:pt x="1403869" y="684036"/>
                    <a:pt x="1406806" y="675557"/>
                  </a:cubicBezTo>
                  <a:lnTo>
                    <a:pt x="1482530" y="457148"/>
                  </a:lnTo>
                  <a:cubicBezTo>
                    <a:pt x="1485506" y="448430"/>
                    <a:pt x="1482371" y="438842"/>
                    <a:pt x="1474791" y="433571"/>
                  </a:cubicBezTo>
                  <a:cubicBezTo>
                    <a:pt x="1467171" y="428341"/>
                    <a:pt x="1457011" y="428896"/>
                    <a:pt x="1449986" y="434721"/>
                  </a:cubicBezTo>
                  <a:lnTo>
                    <a:pt x="1298499" y="561003"/>
                  </a:lnTo>
                  <a:cubicBezTo>
                    <a:pt x="1289847" y="568254"/>
                    <a:pt x="1288656" y="581132"/>
                    <a:pt x="1295919" y="589849"/>
                  </a:cubicBezTo>
                  <a:cubicBezTo>
                    <a:pt x="1303182" y="598527"/>
                    <a:pt x="1316120" y="599676"/>
                    <a:pt x="1324772" y="592425"/>
                  </a:cubicBezTo>
                  <a:lnTo>
                    <a:pt x="1347989" y="573089"/>
                  </a:lnTo>
                  <a:cubicBezTo>
                    <a:pt x="1291792" y="656933"/>
                    <a:pt x="1202812" y="784444"/>
                    <a:pt x="1131454" y="885327"/>
                  </a:cubicBezTo>
                  <a:lnTo>
                    <a:pt x="1077757" y="638191"/>
                  </a:lnTo>
                  <a:cubicBezTo>
                    <a:pt x="1132367" y="540913"/>
                    <a:pt x="1204598" y="409520"/>
                    <a:pt x="1265717" y="297740"/>
                  </a:cubicBezTo>
                  <a:cubicBezTo>
                    <a:pt x="1267741" y="306893"/>
                    <a:pt x="1275560" y="313907"/>
                    <a:pt x="1285362" y="313907"/>
                  </a:cubicBezTo>
                  <a:lnTo>
                    <a:pt x="1456415" y="313907"/>
                  </a:lnTo>
                  <a:cubicBezTo>
                    <a:pt x="1467766" y="313907"/>
                    <a:pt x="1476934" y="304753"/>
                    <a:pt x="1476934" y="293460"/>
                  </a:cubicBezTo>
                  <a:cubicBezTo>
                    <a:pt x="1476934" y="282128"/>
                    <a:pt x="1467766" y="272974"/>
                    <a:pt x="1456415" y="272974"/>
                  </a:cubicBezTo>
                  <a:lnTo>
                    <a:pt x="1285362" y="272974"/>
                  </a:lnTo>
                  <a:cubicBezTo>
                    <a:pt x="1282942" y="272974"/>
                    <a:pt x="1280679" y="273569"/>
                    <a:pt x="1278497" y="274361"/>
                  </a:cubicBezTo>
                  <a:cubicBezTo>
                    <a:pt x="1331162" y="177995"/>
                    <a:pt x="1373508" y="99896"/>
                    <a:pt x="1385454" y="77944"/>
                  </a:cubicBezTo>
                  <a:cubicBezTo>
                    <a:pt x="1385692" y="77468"/>
                    <a:pt x="1385692" y="76953"/>
                    <a:pt x="1385891" y="76517"/>
                  </a:cubicBezTo>
                  <a:lnTo>
                    <a:pt x="1347592" y="219917"/>
                  </a:lnTo>
                  <a:cubicBezTo>
                    <a:pt x="1344655" y="230854"/>
                    <a:pt x="1351204" y="242068"/>
                    <a:pt x="1362118" y="244960"/>
                  </a:cubicBezTo>
                  <a:cubicBezTo>
                    <a:pt x="1363904" y="245435"/>
                    <a:pt x="1365690" y="245674"/>
                    <a:pt x="1367436" y="245674"/>
                  </a:cubicBezTo>
                  <a:cubicBezTo>
                    <a:pt x="1376525" y="245674"/>
                    <a:pt x="1384820" y="239611"/>
                    <a:pt x="1387240" y="230458"/>
                  </a:cubicBezTo>
                  <a:lnTo>
                    <a:pt x="1441930" y="25680"/>
                  </a:lnTo>
                  <a:cubicBezTo>
                    <a:pt x="1444112" y="17557"/>
                    <a:pt x="1441096" y="8958"/>
                    <a:pt x="1434310" y="3965"/>
                  </a:cubicBezTo>
                  <a:cubicBezTo>
                    <a:pt x="1427642" y="-1027"/>
                    <a:pt x="1418395" y="-1463"/>
                    <a:pt x="1411331" y="3014"/>
                  </a:cubicBezTo>
                  <a:lnTo>
                    <a:pt x="1190430" y="139480"/>
                  </a:lnTo>
                  <a:cubicBezTo>
                    <a:pt x="1180786" y="145464"/>
                    <a:pt x="1177809" y="158064"/>
                    <a:pt x="1183802" y="167693"/>
                  </a:cubicBezTo>
                  <a:cubicBezTo>
                    <a:pt x="1189755" y="177322"/>
                    <a:pt x="1202455" y="180293"/>
                    <a:pt x="1211980" y="174350"/>
                  </a:cubicBezTo>
                  <a:lnTo>
                    <a:pt x="1324018" y="105087"/>
                  </a:lnTo>
                  <a:cubicBezTo>
                    <a:pt x="1255755" y="230695"/>
                    <a:pt x="1145583" y="432303"/>
                    <a:pt x="1064581" y="577645"/>
                  </a:cubicBezTo>
                  <a:lnTo>
                    <a:pt x="1000406" y="282286"/>
                  </a:lnTo>
                  <a:cubicBezTo>
                    <a:pt x="998421" y="273212"/>
                    <a:pt x="990563" y="266595"/>
                    <a:pt x="981237" y="266159"/>
                  </a:cubicBezTo>
                  <a:cubicBezTo>
                    <a:pt x="971831" y="265327"/>
                    <a:pt x="963536" y="271627"/>
                    <a:pt x="960798" y="28046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1" name="Freeform 144">
              <a:extLst>
                <a:ext uri="{FF2B5EF4-FFF2-40B4-BE49-F238E27FC236}">
                  <a16:creationId xmlns:a16="http://schemas.microsoft.com/office/drawing/2014/main" id="{A04BFC9E-4D3E-4624-B654-8D1014CCF0A5}"/>
                </a:ext>
              </a:extLst>
            </p:cNvPr>
            <p:cNvSpPr/>
            <p:nvPr/>
          </p:nvSpPr>
          <p:spPr>
            <a:xfrm>
              <a:off x="5314661" y="2323207"/>
              <a:ext cx="178118" cy="45966"/>
            </a:xfrm>
            <a:custGeom>
              <a:avLst/>
              <a:gdLst>
                <a:gd name="connsiteX0" fmla="*/ 20416 w 178118"/>
                <a:gd name="connsiteY0" fmla="*/ 45866 h 45966"/>
                <a:gd name="connsiteX1" fmla="*/ 22837 w 178118"/>
                <a:gd name="connsiteY1" fmla="*/ 45746 h 45966"/>
                <a:gd name="connsiteX2" fmla="*/ 156068 w 178118"/>
                <a:gd name="connsiteY2" fmla="*/ 42656 h 45966"/>
                <a:gd name="connsiteX3" fmla="*/ 178015 w 178118"/>
                <a:gd name="connsiteY3" fmla="*/ 23675 h 45966"/>
                <a:gd name="connsiteX4" fmla="*/ 159045 w 178118"/>
                <a:gd name="connsiteY4" fmla="*/ 1803 h 45966"/>
                <a:gd name="connsiteX5" fmla="*/ 18035 w 178118"/>
                <a:gd name="connsiteY5" fmla="*/ 5052 h 45966"/>
                <a:gd name="connsiteX6" fmla="*/ 96 w 178118"/>
                <a:gd name="connsiteY6" fmla="*/ 27836 h 45966"/>
                <a:gd name="connsiteX7" fmla="*/ 20416 w 178118"/>
                <a:gd name="connsiteY7" fmla="*/ 45866 h 4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8" h="45966">
                  <a:moveTo>
                    <a:pt x="20416" y="45866"/>
                  </a:moveTo>
                  <a:cubicBezTo>
                    <a:pt x="21250" y="45866"/>
                    <a:pt x="22043" y="45866"/>
                    <a:pt x="22837" y="45746"/>
                  </a:cubicBezTo>
                  <a:cubicBezTo>
                    <a:pt x="66930" y="40516"/>
                    <a:pt x="111777" y="39446"/>
                    <a:pt x="156068" y="42656"/>
                  </a:cubicBezTo>
                  <a:cubicBezTo>
                    <a:pt x="167379" y="43646"/>
                    <a:pt x="177182" y="35048"/>
                    <a:pt x="178015" y="23675"/>
                  </a:cubicBezTo>
                  <a:cubicBezTo>
                    <a:pt x="178809" y="12422"/>
                    <a:pt x="170316" y="2595"/>
                    <a:pt x="159045" y="1803"/>
                  </a:cubicBezTo>
                  <a:cubicBezTo>
                    <a:pt x="112134" y="-1565"/>
                    <a:pt x="64628" y="-455"/>
                    <a:pt x="18035" y="5052"/>
                  </a:cubicBezTo>
                  <a:cubicBezTo>
                    <a:pt x="6803" y="6400"/>
                    <a:pt x="-1253" y="16583"/>
                    <a:pt x="96" y="27836"/>
                  </a:cubicBezTo>
                  <a:cubicBezTo>
                    <a:pt x="1327" y="38218"/>
                    <a:pt x="10217" y="45866"/>
                    <a:pt x="20416" y="4586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" name="Freeform 145">
              <a:extLst>
                <a:ext uri="{FF2B5EF4-FFF2-40B4-BE49-F238E27FC236}">
                  <a16:creationId xmlns:a16="http://schemas.microsoft.com/office/drawing/2014/main" id="{E698DB32-219E-4939-9DA8-58393C394134}"/>
                </a:ext>
              </a:extLst>
            </p:cNvPr>
            <p:cNvSpPr/>
            <p:nvPr/>
          </p:nvSpPr>
          <p:spPr>
            <a:xfrm>
              <a:off x="5581667" y="2324438"/>
              <a:ext cx="123031" cy="40932"/>
            </a:xfrm>
            <a:custGeom>
              <a:avLst/>
              <a:gdLst>
                <a:gd name="connsiteX0" fmla="*/ 102520 w 123031"/>
                <a:gd name="connsiteY0" fmla="*/ 40831 h 40932"/>
                <a:gd name="connsiteX1" fmla="*/ 122999 w 123031"/>
                <a:gd name="connsiteY1" fmla="*/ 20345 h 40932"/>
                <a:gd name="connsiteX2" fmla="*/ 102520 w 123031"/>
                <a:gd name="connsiteY2" fmla="*/ -101 h 40932"/>
                <a:gd name="connsiteX3" fmla="*/ 20447 w 123031"/>
                <a:gd name="connsiteY3" fmla="*/ -101 h 40932"/>
                <a:gd name="connsiteX4" fmla="*/ -32 w 123031"/>
                <a:gd name="connsiteY4" fmla="*/ 20345 h 40932"/>
                <a:gd name="connsiteX5" fmla="*/ 20447 w 123031"/>
                <a:gd name="connsiteY5" fmla="*/ 40831 h 40932"/>
                <a:gd name="connsiteX6" fmla="*/ 102520 w 123031"/>
                <a:gd name="connsiteY6" fmla="*/ 40831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1" h="40932">
                  <a:moveTo>
                    <a:pt x="102520" y="40831"/>
                  </a:moveTo>
                  <a:cubicBezTo>
                    <a:pt x="113831" y="40831"/>
                    <a:pt x="122999" y="31677"/>
                    <a:pt x="122999" y="20345"/>
                  </a:cubicBezTo>
                  <a:cubicBezTo>
                    <a:pt x="122999" y="9052"/>
                    <a:pt x="113831" y="-101"/>
                    <a:pt x="102520" y="-101"/>
                  </a:cubicBezTo>
                  <a:lnTo>
                    <a:pt x="20447" y="-101"/>
                  </a:lnTo>
                  <a:cubicBezTo>
                    <a:pt x="9136" y="-101"/>
                    <a:pt x="-32" y="9052"/>
                    <a:pt x="-32" y="20345"/>
                  </a:cubicBezTo>
                  <a:cubicBezTo>
                    <a:pt x="-32" y="31677"/>
                    <a:pt x="9136" y="40831"/>
                    <a:pt x="20447" y="40831"/>
                  </a:cubicBezTo>
                  <a:lnTo>
                    <a:pt x="102520" y="40831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" name="Freeform 146">
              <a:extLst>
                <a:ext uri="{FF2B5EF4-FFF2-40B4-BE49-F238E27FC236}">
                  <a16:creationId xmlns:a16="http://schemas.microsoft.com/office/drawing/2014/main" id="{6C988E32-2E5B-4E12-B272-9D94E3FBA9A8}"/>
                </a:ext>
              </a:extLst>
            </p:cNvPr>
            <p:cNvSpPr/>
            <p:nvPr/>
          </p:nvSpPr>
          <p:spPr>
            <a:xfrm>
              <a:off x="5807251" y="2310767"/>
              <a:ext cx="158115" cy="40971"/>
            </a:xfrm>
            <a:custGeom>
              <a:avLst/>
              <a:gdLst>
                <a:gd name="connsiteX0" fmla="*/ 20545 w 158115"/>
                <a:gd name="connsiteY0" fmla="*/ 40869 h 40971"/>
                <a:gd name="connsiteX1" fmla="*/ 137583 w 158115"/>
                <a:gd name="connsiteY1" fmla="*/ 40869 h 40971"/>
                <a:gd name="connsiteX2" fmla="*/ 158102 w 158115"/>
                <a:gd name="connsiteY2" fmla="*/ 20384 h 40971"/>
                <a:gd name="connsiteX3" fmla="*/ 137583 w 158115"/>
                <a:gd name="connsiteY3" fmla="*/ -103 h 40971"/>
                <a:gd name="connsiteX4" fmla="*/ 20545 w 158115"/>
                <a:gd name="connsiteY4" fmla="*/ -103 h 40971"/>
                <a:gd name="connsiteX5" fmla="*/ -13 w 158115"/>
                <a:gd name="connsiteY5" fmla="*/ 20384 h 40971"/>
                <a:gd name="connsiteX6" fmla="*/ 20545 w 158115"/>
                <a:gd name="connsiteY6" fmla="*/ 40869 h 4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15" h="40971">
                  <a:moveTo>
                    <a:pt x="20545" y="40869"/>
                  </a:moveTo>
                  <a:lnTo>
                    <a:pt x="137583" y="40869"/>
                  </a:lnTo>
                  <a:cubicBezTo>
                    <a:pt x="148895" y="40869"/>
                    <a:pt x="158102" y="31716"/>
                    <a:pt x="158102" y="20384"/>
                  </a:cubicBezTo>
                  <a:cubicBezTo>
                    <a:pt x="158102" y="9051"/>
                    <a:pt x="148895" y="-103"/>
                    <a:pt x="137583" y="-103"/>
                  </a:cubicBezTo>
                  <a:lnTo>
                    <a:pt x="20545" y="-103"/>
                  </a:lnTo>
                  <a:cubicBezTo>
                    <a:pt x="9194" y="-103"/>
                    <a:pt x="-13" y="9051"/>
                    <a:pt x="-13" y="20384"/>
                  </a:cubicBezTo>
                  <a:cubicBezTo>
                    <a:pt x="-13" y="31716"/>
                    <a:pt x="9194" y="40869"/>
                    <a:pt x="20545" y="40869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" name="Freeform 147">
              <a:extLst>
                <a:ext uri="{FF2B5EF4-FFF2-40B4-BE49-F238E27FC236}">
                  <a16:creationId xmlns:a16="http://schemas.microsoft.com/office/drawing/2014/main" id="{4C91D041-1B20-4CD9-AAAD-5466DE084540}"/>
                </a:ext>
              </a:extLst>
            </p:cNvPr>
            <p:cNvSpPr/>
            <p:nvPr/>
          </p:nvSpPr>
          <p:spPr>
            <a:xfrm>
              <a:off x="6470470" y="2269836"/>
              <a:ext cx="116522" cy="40931"/>
            </a:xfrm>
            <a:custGeom>
              <a:avLst/>
              <a:gdLst>
                <a:gd name="connsiteX0" fmla="*/ 20557 w 116522"/>
                <a:gd name="connsiteY0" fmla="*/ -106 h 40931"/>
                <a:gd name="connsiteX1" fmla="*/ 38 w 116522"/>
                <a:gd name="connsiteY1" fmla="*/ 20340 h 40931"/>
                <a:gd name="connsiteX2" fmla="*/ 20557 w 116522"/>
                <a:gd name="connsiteY2" fmla="*/ 40826 h 40931"/>
                <a:gd name="connsiteX3" fmla="*/ 96043 w 116522"/>
                <a:gd name="connsiteY3" fmla="*/ 40826 h 40931"/>
                <a:gd name="connsiteX4" fmla="*/ 116561 w 116522"/>
                <a:gd name="connsiteY4" fmla="*/ 20340 h 40931"/>
                <a:gd name="connsiteX5" fmla="*/ 96043 w 116522"/>
                <a:gd name="connsiteY5" fmla="*/ -106 h 40931"/>
                <a:gd name="connsiteX6" fmla="*/ 20557 w 116522"/>
                <a:gd name="connsiteY6" fmla="*/ -106 h 4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522" h="40931">
                  <a:moveTo>
                    <a:pt x="20557" y="-106"/>
                  </a:moveTo>
                  <a:cubicBezTo>
                    <a:pt x="9206" y="-106"/>
                    <a:pt x="38" y="9048"/>
                    <a:pt x="38" y="20340"/>
                  </a:cubicBezTo>
                  <a:cubicBezTo>
                    <a:pt x="38" y="31673"/>
                    <a:pt x="9206" y="40826"/>
                    <a:pt x="20557" y="40826"/>
                  </a:cubicBezTo>
                  <a:lnTo>
                    <a:pt x="96043" y="40826"/>
                  </a:lnTo>
                  <a:cubicBezTo>
                    <a:pt x="107393" y="40826"/>
                    <a:pt x="116561" y="31673"/>
                    <a:pt x="116561" y="20340"/>
                  </a:cubicBezTo>
                  <a:cubicBezTo>
                    <a:pt x="116561" y="9048"/>
                    <a:pt x="107393" y="-106"/>
                    <a:pt x="96043" y="-106"/>
                  </a:cubicBezTo>
                  <a:lnTo>
                    <a:pt x="20557" y="-10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5" name="Freeform 148">
              <a:extLst>
                <a:ext uri="{FF2B5EF4-FFF2-40B4-BE49-F238E27FC236}">
                  <a16:creationId xmlns:a16="http://schemas.microsoft.com/office/drawing/2014/main" id="{DF69F8C6-756F-4EB9-A1BB-DC9C4431738A}"/>
                </a:ext>
              </a:extLst>
            </p:cNvPr>
            <p:cNvSpPr/>
            <p:nvPr/>
          </p:nvSpPr>
          <p:spPr>
            <a:xfrm>
              <a:off x="5697912" y="3013860"/>
              <a:ext cx="213161" cy="40932"/>
            </a:xfrm>
            <a:custGeom>
              <a:avLst/>
              <a:gdLst>
                <a:gd name="connsiteX0" fmla="*/ 192624 w 213161"/>
                <a:gd name="connsiteY0" fmla="*/ 40886 h 40932"/>
                <a:gd name="connsiteX1" fmla="*/ 213142 w 213161"/>
                <a:gd name="connsiteY1" fmla="*/ 20439 h 40932"/>
                <a:gd name="connsiteX2" fmla="*/ 192624 w 213161"/>
                <a:gd name="connsiteY2" fmla="*/ -46 h 40932"/>
                <a:gd name="connsiteX3" fmla="*/ 20499 w 213161"/>
                <a:gd name="connsiteY3" fmla="*/ -46 h 40932"/>
                <a:gd name="connsiteX4" fmla="*/ -20 w 213161"/>
                <a:gd name="connsiteY4" fmla="*/ 20439 h 40932"/>
                <a:gd name="connsiteX5" fmla="*/ 20499 w 213161"/>
                <a:gd name="connsiteY5" fmla="*/ 40886 h 40932"/>
                <a:gd name="connsiteX6" fmla="*/ 192624 w 213161"/>
                <a:gd name="connsiteY6" fmla="*/ 4088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161" h="40932">
                  <a:moveTo>
                    <a:pt x="192624" y="40886"/>
                  </a:moveTo>
                  <a:cubicBezTo>
                    <a:pt x="203974" y="40886"/>
                    <a:pt x="213142" y="31732"/>
                    <a:pt x="213142" y="20439"/>
                  </a:cubicBezTo>
                  <a:cubicBezTo>
                    <a:pt x="213142" y="9107"/>
                    <a:pt x="203974" y="-46"/>
                    <a:pt x="192624" y="-46"/>
                  </a:cubicBezTo>
                  <a:lnTo>
                    <a:pt x="20499" y="-46"/>
                  </a:lnTo>
                  <a:cubicBezTo>
                    <a:pt x="9148" y="-46"/>
                    <a:pt x="-20" y="9107"/>
                    <a:pt x="-20" y="20439"/>
                  </a:cubicBezTo>
                  <a:cubicBezTo>
                    <a:pt x="-20" y="31732"/>
                    <a:pt x="9148" y="40886"/>
                    <a:pt x="20499" y="40886"/>
                  </a:cubicBezTo>
                  <a:lnTo>
                    <a:pt x="192624" y="4088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6" name="Freeform 149">
              <a:extLst>
                <a:ext uri="{FF2B5EF4-FFF2-40B4-BE49-F238E27FC236}">
                  <a16:creationId xmlns:a16="http://schemas.microsoft.com/office/drawing/2014/main" id="{BFEC5D78-80B7-4777-8E61-B8FD8ACD3611}"/>
                </a:ext>
              </a:extLst>
            </p:cNvPr>
            <p:cNvSpPr/>
            <p:nvPr/>
          </p:nvSpPr>
          <p:spPr>
            <a:xfrm>
              <a:off x="6244846" y="3007045"/>
              <a:ext cx="172521" cy="40932"/>
            </a:xfrm>
            <a:custGeom>
              <a:avLst/>
              <a:gdLst>
                <a:gd name="connsiteX0" fmla="*/ 152065 w 172521"/>
                <a:gd name="connsiteY0" fmla="*/ 40885 h 40932"/>
                <a:gd name="connsiteX1" fmla="*/ 172544 w 172521"/>
                <a:gd name="connsiteY1" fmla="*/ 20399 h 40932"/>
                <a:gd name="connsiteX2" fmla="*/ 152065 w 172521"/>
                <a:gd name="connsiteY2" fmla="*/ -47 h 40932"/>
                <a:gd name="connsiteX3" fmla="*/ 20541 w 172521"/>
                <a:gd name="connsiteY3" fmla="*/ -47 h 40932"/>
                <a:gd name="connsiteX4" fmla="*/ 22 w 172521"/>
                <a:gd name="connsiteY4" fmla="*/ 20399 h 40932"/>
                <a:gd name="connsiteX5" fmla="*/ 20541 w 172521"/>
                <a:gd name="connsiteY5" fmla="*/ 40885 h 40932"/>
                <a:gd name="connsiteX6" fmla="*/ 152065 w 172521"/>
                <a:gd name="connsiteY6" fmla="*/ 40885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21" h="40932">
                  <a:moveTo>
                    <a:pt x="152065" y="40885"/>
                  </a:moveTo>
                  <a:cubicBezTo>
                    <a:pt x="163416" y="40885"/>
                    <a:pt x="172544" y="31732"/>
                    <a:pt x="172544" y="20399"/>
                  </a:cubicBezTo>
                  <a:cubicBezTo>
                    <a:pt x="172544" y="9106"/>
                    <a:pt x="163416" y="-47"/>
                    <a:pt x="152065" y="-47"/>
                  </a:cubicBezTo>
                  <a:lnTo>
                    <a:pt x="20541" y="-47"/>
                  </a:lnTo>
                  <a:cubicBezTo>
                    <a:pt x="9190" y="-47"/>
                    <a:pt x="22" y="9106"/>
                    <a:pt x="22" y="20399"/>
                  </a:cubicBezTo>
                  <a:cubicBezTo>
                    <a:pt x="22" y="31732"/>
                    <a:pt x="9190" y="40885"/>
                    <a:pt x="20541" y="40885"/>
                  </a:cubicBezTo>
                  <a:lnTo>
                    <a:pt x="152065" y="40885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" name="Freeform 150">
              <a:extLst>
                <a:ext uri="{FF2B5EF4-FFF2-40B4-BE49-F238E27FC236}">
                  <a16:creationId xmlns:a16="http://schemas.microsoft.com/office/drawing/2014/main" id="{C805CD8A-6BC8-4C16-BB23-DA289CA1192E}"/>
                </a:ext>
              </a:extLst>
            </p:cNvPr>
            <p:cNvSpPr/>
            <p:nvPr/>
          </p:nvSpPr>
          <p:spPr>
            <a:xfrm>
              <a:off x="6490988" y="3013860"/>
              <a:ext cx="422275" cy="40932"/>
            </a:xfrm>
            <a:custGeom>
              <a:avLst/>
              <a:gdLst>
                <a:gd name="connsiteX0" fmla="*/ 20570 w 422275"/>
                <a:gd name="connsiteY0" fmla="*/ -46 h 40932"/>
                <a:gd name="connsiteX1" fmla="*/ 52 w 422275"/>
                <a:gd name="connsiteY1" fmla="*/ 20439 h 40932"/>
                <a:gd name="connsiteX2" fmla="*/ 20570 w 422275"/>
                <a:gd name="connsiteY2" fmla="*/ 40886 h 40932"/>
                <a:gd name="connsiteX3" fmla="*/ 401809 w 422275"/>
                <a:gd name="connsiteY3" fmla="*/ 40886 h 40932"/>
                <a:gd name="connsiteX4" fmla="*/ 422327 w 422275"/>
                <a:gd name="connsiteY4" fmla="*/ 20439 h 40932"/>
                <a:gd name="connsiteX5" fmla="*/ 401809 w 422275"/>
                <a:gd name="connsiteY5" fmla="*/ -46 h 40932"/>
                <a:gd name="connsiteX6" fmla="*/ 20570 w 422275"/>
                <a:gd name="connsiteY6" fmla="*/ -4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275" h="40932">
                  <a:moveTo>
                    <a:pt x="20570" y="-46"/>
                  </a:moveTo>
                  <a:cubicBezTo>
                    <a:pt x="9220" y="-46"/>
                    <a:pt x="52" y="9107"/>
                    <a:pt x="52" y="20439"/>
                  </a:cubicBezTo>
                  <a:cubicBezTo>
                    <a:pt x="52" y="31732"/>
                    <a:pt x="9220" y="40886"/>
                    <a:pt x="20570" y="40886"/>
                  </a:cubicBezTo>
                  <a:lnTo>
                    <a:pt x="401809" y="40886"/>
                  </a:lnTo>
                  <a:cubicBezTo>
                    <a:pt x="413159" y="40886"/>
                    <a:pt x="422327" y="31732"/>
                    <a:pt x="422327" y="20439"/>
                  </a:cubicBezTo>
                  <a:cubicBezTo>
                    <a:pt x="422327" y="9107"/>
                    <a:pt x="413159" y="-46"/>
                    <a:pt x="401809" y="-46"/>
                  </a:cubicBezTo>
                  <a:lnTo>
                    <a:pt x="20570" y="-4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" name="Freeform 151">
              <a:extLst>
                <a:ext uri="{FF2B5EF4-FFF2-40B4-BE49-F238E27FC236}">
                  <a16:creationId xmlns:a16="http://schemas.microsoft.com/office/drawing/2014/main" id="{20C93C73-0CDA-4392-9705-5FC73DE67788}"/>
                </a:ext>
              </a:extLst>
            </p:cNvPr>
            <p:cNvSpPr/>
            <p:nvPr/>
          </p:nvSpPr>
          <p:spPr>
            <a:xfrm>
              <a:off x="5361802" y="1907238"/>
              <a:ext cx="350719" cy="376030"/>
            </a:xfrm>
            <a:custGeom>
              <a:avLst/>
              <a:gdLst>
                <a:gd name="connsiteX0" fmla="*/ 100801 w 350719"/>
                <a:gd name="connsiteY0" fmla="*/ 100085 h 376030"/>
                <a:gd name="connsiteX1" fmla="*/ 205219 w 350719"/>
                <a:gd name="connsiteY1" fmla="*/ 46434 h 376030"/>
                <a:gd name="connsiteX2" fmla="*/ 145450 w 350719"/>
                <a:gd name="connsiteY2" fmla="*/ 189557 h 376030"/>
                <a:gd name="connsiteX3" fmla="*/ 135805 w 350719"/>
                <a:gd name="connsiteY3" fmla="*/ 209963 h 376030"/>
                <a:gd name="connsiteX4" fmla="*/ 137195 w 350719"/>
                <a:gd name="connsiteY4" fmla="*/ 229815 h 376030"/>
                <a:gd name="connsiteX5" fmla="*/ 154856 w 350719"/>
                <a:gd name="connsiteY5" fmla="*/ 239126 h 376030"/>
                <a:gd name="connsiteX6" fmla="*/ 305708 w 350719"/>
                <a:gd name="connsiteY6" fmla="*/ 246536 h 376030"/>
                <a:gd name="connsiteX7" fmla="*/ 309399 w 350719"/>
                <a:gd name="connsiteY7" fmla="*/ 246180 h 376030"/>
                <a:gd name="connsiteX8" fmla="*/ 309676 w 350719"/>
                <a:gd name="connsiteY8" fmla="*/ 251846 h 376030"/>
                <a:gd name="connsiteX9" fmla="*/ 298167 w 350719"/>
                <a:gd name="connsiteY9" fmla="*/ 298682 h 376030"/>
                <a:gd name="connsiteX10" fmla="*/ 133702 w 350719"/>
                <a:gd name="connsiteY10" fmla="*/ 327568 h 376030"/>
                <a:gd name="connsiteX11" fmla="*/ 41111 w 350719"/>
                <a:gd name="connsiteY11" fmla="*/ 206357 h 376030"/>
                <a:gd name="connsiteX12" fmla="*/ 100801 w 350719"/>
                <a:gd name="connsiteY12" fmla="*/ 100085 h 376030"/>
                <a:gd name="connsiteX13" fmla="*/ 121201 w 350719"/>
                <a:gd name="connsiteY13" fmla="*/ 366637 h 376030"/>
                <a:gd name="connsiteX14" fmla="*/ 182438 w 350719"/>
                <a:gd name="connsiteY14" fmla="*/ 375909 h 376030"/>
                <a:gd name="connsiteX15" fmla="*/ 320630 w 350719"/>
                <a:gd name="connsiteY15" fmla="*/ 332956 h 376030"/>
                <a:gd name="connsiteX16" fmla="*/ 350674 w 350719"/>
                <a:gd name="connsiteY16" fmla="*/ 251172 h 376030"/>
                <a:gd name="connsiteX17" fmla="*/ 338252 w 350719"/>
                <a:gd name="connsiteY17" fmla="*/ 216779 h 376030"/>
                <a:gd name="connsiteX18" fmla="*/ 310629 w 350719"/>
                <a:gd name="connsiteY18" fmla="*/ 205882 h 376030"/>
                <a:gd name="connsiteX19" fmla="*/ 186844 w 350719"/>
                <a:gd name="connsiteY19" fmla="*/ 197917 h 376030"/>
                <a:gd name="connsiteX20" fmla="*/ 253519 w 350719"/>
                <a:gd name="connsiteY20" fmla="*/ 24997 h 376030"/>
                <a:gd name="connsiteX21" fmla="*/ 248756 w 350719"/>
                <a:gd name="connsiteY21" fmla="*/ 6691 h 376030"/>
                <a:gd name="connsiteX22" fmla="*/ 231056 w 350719"/>
                <a:gd name="connsiteY22" fmla="*/ 74 h 376030"/>
                <a:gd name="connsiteX23" fmla="*/ 74091 w 350719"/>
                <a:gd name="connsiteY23" fmla="*/ 68980 h 376030"/>
                <a:gd name="connsiteX24" fmla="*/ 74 w 350719"/>
                <a:gd name="connsiteY24" fmla="*/ 204654 h 376030"/>
                <a:gd name="connsiteX25" fmla="*/ 121201 w 350719"/>
                <a:gd name="connsiteY25" fmla="*/ 366637 h 37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0719" h="376030">
                  <a:moveTo>
                    <a:pt x="100801" y="100085"/>
                  </a:moveTo>
                  <a:cubicBezTo>
                    <a:pt x="130646" y="74567"/>
                    <a:pt x="166921" y="56023"/>
                    <a:pt x="205219" y="46434"/>
                  </a:cubicBezTo>
                  <a:cubicBezTo>
                    <a:pt x="190376" y="94617"/>
                    <a:pt x="167556" y="142721"/>
                    <a:pt x="145450" y="189557"/>
                  </a:cubicBezTo>
                  <a:lnTo>
                    <a:pt x="135805" y="209963"/>
                  </a:lnTo>
                  <a:cubicBezTo>
                    <a:pt x="132789" y="216383"/>
                    <a:pt x="133345" y="223871"/>
                    <a:pt x="137195" y="229815"/>
                  </a:cubicBezTo>
                  <a:cubicBezTo>
                    <a:pt x="141084" y="235759"/>
                    <a:pt x="147196" y="238611"/>
                    <a:pt x="154856" y="239126"/>
                  </a:cubicBezTo>
                  <a:cubicBezTo>
                    <a:pt x="205060" y="237859"/>
                    <a:pt x="255781" y="240513"/>
                    <a:pt x="305708" y="246536"/>
                  </a:cubicBezTo>
                  <a:cubicBezTo>
                    <a:pt x="306660" y="246655"/>
                    <a:pt x="308962" y="246933"/>
                    <a:pt x="309399" y="246180"/>
                  </a:cubicBezTo>
                  <a:cubicBezTo>
                    <a:pt x="309518" y="247091"/>
                    <a:pt x="309676" y="248795"/>
                    <a:pt x="309676" y="251846"/>
                  </a:cubicBezTo>
                  <a:cubicBezTo>
                    <a:pt x="309597" y="276333"/>
                    <a:pt x="308804" y="291748"/>
                    <a:pt x="298167" y="298682"/>
                  </a:cubicBezTo>
                  <a:cubicBezTo>
                    <a:pt x="246692" y="332283"/>
                    <a:pt x="184026" y="343655"/>
                    <a:pt x="133702" y="327568"/>
                  </a:cubicBezTo>
                  <a:cubicBezTo>
                    <a:pt x="78775" y="310093"/>
                    <a:pt x="38928" y="257948"/>
                    <a:pt x="41111" y="206357"/>
                  </a:cubicBezTo>
                  <a:cubicBezTo>
                    <a:pt x="42580" y="169903"/>
                    <a:pt x="64328" y="131190"/>
                    <a:pt x="100801" y="100085"/>
                  </a:cubicBezTo>
                  <a:close/>
                  <a:moveTo>
                    <a:pt x="121201" y="366637"/>
                  </a:moveTo>
                  <a:cubicBezTo>
                    <a:pt x="140608" y="372779"/>
                    <a:pt x="161205" y="375909"/>
                    <a:pt x="182438" y="375909"/>
                  </a:cubicBezTo>
                  <a:cubicBezTo>
                    <a:pt x="229150" y="375909"/>
                    <a:pt x="278244" y="360654"/>
                    <a:pt x="320630" y="332956"/>
                  </a:cubicBezTo>
                  <a:cubicBezTo>
                    <a:pt x="350476" y="313422"/>
                    <a:pt x="350595" y="279345"/>
                    <a:pt x="350674" y="251172"/>
                  </a:cubicBezTo>
                  <a:cubicBezTo>
                    <a:pt x="350714" y="245546"/>
                    <a:pt x="350793" y="228468"/>
                    <a:pt x="338252" y="216779"/>
                  </a:cubicBezTo>
                  <a:cubicBezTo>
                    <a:pt x="328925" y="208140"/>
                    <a:pt x="317059" y="206674"/>
                    <a:pt x="310629" y="205882"/>
                  </a:cubicBezTo>
                  <a:cubicBezTo>
                    <a:pt x="269751" y="200928"/>
                    <a:pt x="228119" y="198274"/>
                    <a:pt x="186844" y="197917"/>
                  </a:cubicBezTo>
                  <a:cubicBezTo>
                    <a:pt x="213236" y="142087"/>
                    <a:pt x="239747" y="84434"/>
                    <a:pt x="253519" y="24997"/>
                  </a:cubicBezTo>
                  <a:cubicBezTo>
                    <a:pt x="254987" y="18499"/>
                    <a:pt x="253241" y="11644"/>
                    <a:pt x="248756" y="6691"/>
                  </a:cubicBezTo>
                  <a:cubicBezTo>
                    <a:pt x="244311" y="1698"/>
                    <a:pt x="237644" y="-877"/>
                    <a:pt x="231056" y="74"/>
                  </a:cubicBezTo>
                  <a:cubicBezTo>
                    <a:pt x="173707" y="7047"/>
                    <a:pt x="117986" y="31535"/>
                    <a:pt x="74091" y="68980"/>
                  </a:cubicBezTo>
                  <a:cubicBezTo>
                    <a:pt x="28411" y="107970"/>
                    <a:pt x="2098" y="156193"/>
                    <a:pt x="74" y="204654"/>
                  </a:cubicBezTo>
                  <a:cubicBezTo>
                    <a:pt x="-2823" y="274114"/>
                    <a:pt x="49287" y="343695"/>
                    <a:pt x="121201" y="36663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" name="Freeform 152">
              <a:extLst>
                <a:ext uri="{FF2B5EF4-FFF2-40B4-BE49-F238E27FC236}">
                  <a16:creationId xmlns:a16="http://schemas.microsoft.com/office/drawing/2014/main" id="{4D833D4F-13E1-4DCF-9015-733DD1ECC22C}"/>
                </a:ext>
              </a:extLst>
            </p:cNvPr>
            <p:cNvSpPr/>
            <p:nvPr/>
          </p:nvSpPr>
          <p:spPr>
            <a:xfrm>
              <a:off x="5568014" y="1916018"/>
              <a:ext cx="717856" cy="183393"/>
            </a:xfrm>
            <a:custGeom>
              <a:avLst/>
              <a:gdLst>
                <a:gd name="connsiteX0" fmla="*/ 86906 w 717856"/>
                <a:gd name="connsiteY0" fmla="*/ 52822 h 183393"/>
                <a:gd name="connsiteX1" fmla="*/ 124093 w 717856"/>
                <a:gd name="connsiteY1" fmla="*/ 141581 h 183393"/>
                <a:gd name="connsiteX2" fmla="*/ 53291 w 717856"/>
                <a:gd name="connsiteY2" fmla="*/ 142056 h 183393"/>
                <a:gd name="connsiteX3" fmla="*/ 86906 w 717856"/>
                <a:gd name="connsiteY3" fmla="*/ 52822 h 183393"/>
                <a:gd name="connsiteX4" fmla="*/ -9 w 717856"/>
                <a:gd name="connsiteY4" fmla="*/ 162978 h 183393"/>
                <a:gd name="connsiteX5" fmla="*/ 20469 w 717856"/>
                <a:gd name="connsiteY5" fmla="*/ 183265 h 183393"/>
                <a:gd name="connsiteX6" fmla="*/ 20668 w 717856"/>
                <a:gd name="connsiteY6" fmla="*/ 183265 h 183393"/>
                <a:gd name="connsiteX7" fmla="*/ 142548 w 717856"/>
                <a:gd name="connsiteY7" fmla="*/ 182394 h 183393"/>
                <a:gd name="connsiteX8" fmla="*/ 162511 w 717856"/>
                <a:gd name="connsiteY8" fmla="*/ 165870 h 183393"/>
                <a:gd name="connsiteX9" fmla="*/ 159733 w 717856"/>
                <a:gd name="connsiteY9" fmla="*/ 98786 h 183393"/>
                <a:gd name="connsiteX10" fmla="*/ 170964 w 717856"/>
                <a:gd name="connsiteY10" fmla="*/ 102551 h 183393"/>
                <a:gd name="connsiteX11" fmla="*/ 172393 w 717856"/>
                <a:gd name="connsiteY11" fmla="*/ 102511 h 183393"/>
                <a:gd name="connsiteX12" fmla="*/ 410638 w 717856"/>
                <a:gd name="connsiteY12" fmla="*/ 97043 h 183393"/>
                <a:gd name="connsiteX13" fmla="*/ 699404 w 717856"/>
                <a:gd name="connsiteY13" fmla="*/ 87454 h 183393"/>
                <a:gd name="connsiteX14" fmla="*/ 717740 w 717856"/>
                <a:gd name="connsiteY14" fmla="*/ 65026 h 183393"/>
                <a:gd name="connsiteX15" fmla="*/ 695316 w 717856"/>
                <a:gd name="connsiteY15" fmla="*/ 46720 h 183393"/>
                <a:gd name="connsiteX16" fmla="*/ 410677 w 717856"/>
                <a:gd name="connsiteY16" fmla="*/ 56071 h 183393"/>
                <a:gd name="connsiteX17" fmla="*/ 169615 w 717856"/>
                <a:gd name="connsiteY17" fmla="*/ 61619 h 183393"/>
                <a:gd name="connsiteX18" fmla="*/ 151597 w 717856"/>
                <a:gd name="connsiteY18" fmla="*/ 75368 h 183393"/>
                <a:gd name="connsiteX19" fmla="*/ 87343 w 717856"/>
                <a:gd name="connsiteY19" fmla="*/ 2539 h 183393"/>
                <a:gd name="connsiteX20" fmla="*/ 70237 w 717856"/>
                <a:gd name="connsiteY20" fmla="*/ 1073 h 183393"/>
                <a:gd name="connsiteX21" fmla="*/ 58014 w 717856"/>
                <a:gd name="connsiteY21" fmla="*/ 13158 h 183393"/>
                <a:gd name="connsiteX22" fmla="*/ 7690 w 717856"/>
                <a:gd name="connsiteY22" fmla="*/ 146771 h 183393"/>
                <a:gd name="connsiteX23" fmla="*/ -9 w 717856"/>
                <a:gd name="connsiteY23" fmla="*/ 162978 h 1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7856" h="183393">
                  <a:moveTo>
                    <a:pt x="86906" y="52822"/>
                  </a:moveTo>
                  <a:cubicBezTo>
                    <a:pt x="110838" y="75289"/>
                    <a:pt x="125086" y="108930"/>
                    <a:pt x="124093" y="141581"/>
                  </a:cubicBezTo>
                  <a:lnTo>
                    <a:pt x="53291" y="142056"/>
                  </a:lnTo>
                  <a:lnTo>
                    <a:pt x="86906" y="52822"/>
                  </a:lnTo>
                  <a:close/>
                  <a:moveTo>
                    <a:pt x="-9" y="162978"/>
                  </a:moveTo>
                  <a:cubicBezTo>
                    <a:pt x="70" y="174191"/>
                    <a:pt x="9238" y="183265"/>
                    <a:pt x="20469" y="183265"/>
                  </a:cubicBezTo>
                  <a:lnTo>
                    <a:pt x="20668" y="183265"/>
                  </a:lnTo>
                  <a:lnTo>
                    <a:pt x="142548" y="182394"/>
                  </a:lnTo>
                  <a:cubicBezTo>
                    <a:pt x="152272" y="182354"/>
                    <a:pt x="160646" y="175419"/>
                    <a:pt x="162511" y="165870"/>
                  </a:cubicBezTo>
                  <a:cubicBezTo>
                    <a:pt x="166876" y="143561"/>
                    <a:pt x="165527" y="120619"/>
                    <a:pt x="159733" y="98786"/>
                  </a:cubicBezTo>
                  <a:cubicBezTo>
                    <a:pt x="163027" y="101005"/>
                    <a:pt x="166757" y="102551"/>
                    <a:pt x="170964" y="102551"/>
                  </a:cubicBezTo>
                  <a:cubicBezTo>
                    <a:pt x="171441" y="102551"/>
                    <a:pt x="171917" y="102511"/>
                    <a:pt x="172393" y="102511"/>
                  </a:cubicBezTo>
                  <a:cubicBezTo>
                    <a:pt x="251689" y="96964"/>
                    <a:pt x="332731" y="97241"/>
                    <a:pt x="410638" y="97043"/>
                  </a:cubicBezTo>
                  <a:cubicBezTo>
                    <a:pt x="505491" y="97122"/>
                    <a:pt x="602804" y="97122"/>
                    <a:pt x="699404" y="87454"/>
                  </a:cubicBezTo>
                  <a:cubicBezTo>
                    <a:pt x="710636" y="86344"/>
                    <a:pt x="718891" y="76319"/>
                    <a:pt x="717740" y="65026"/>
                  </a:cubicBezTo>
                  <a:cubicBezTo>
                    <a:pt x="716589" y="53773"/>
                    <a:pt x="706151" y="45492"/>
                    <a:pt x="695316" y="46720"/>
                  </a:cubicBezTo>
                  <a:cubicBezTo>
                    <a:pt x="600781" y="56151"/>
                    <a:pt x="503863" y="56507"/>
                    <a:pt x="410677" y="56071"/>
                  </a:cubicBezTo>
                  <a:cubicBezTo>
                    <a:pt x="331381" y="55992"/>
                    <a:pt x="250260" y="56032"/>
                    <a:pt x="169615" y="61619"/>
                  </a:cubicBezTo>
                  <a:cubicBezTo>
                    <a:pt x="161122" y="62213"/>
                    <a:pt x="154216" y="67840"/>
                    <a:pt x="151597" y="75368"/>
                  </a:cubicBezTo>
                  <a:cubicBezTo>
                    <a:pt x="138421" y="45174"/>
                    <a:pt x="116196" y="18864"/>
                    <a:pt x="87343" y="2539"/>
                  </a:cubicBezTo>
                  <a:cubicBezTo>
                    <a:pt x="82144" y="-393"/>
                    <a:pt x="75833" y="-948"/>
                    <a:pt x="70237" y="1073"/>
                  </a:cubicBezTo>
                  <a:cubicBezTo>
                    <a:pt x="64602" y="3134"/>
                    <a:pt x="60117" y="7532"/>
                    <a:pt x="58014" y="13158"/>
                  </a:cubicBezTo>
                  <a:lnTo>
                    <a:pt x="7690" y="146771"/>
                  </a:lnTo>
                  <a:cubicBezTo>
                    <a:pt x="2967" y="150536"/>
                    <a:pt x="-49" y="156400"/>
                    <a:pt x="-9" y="16297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" name="Freeform 153">
              <a:extLst>
                <a:ext uri="{FF2B5EF4-FFF2-40B4-BE49-F238E27FC236}">
                  <a16:creationId xmlns:a16="http://schemas.microsoft.com/office/drawing/2014/main" id="{67E1644F-C013-42AC-8C70-43D79BF016B4}"/>
                </a:ext>
              </a:extLst>
            </p:cNvPr>
            <p:cNvSpPr/>
            <p:nvPr/>
          </p:nvSpPr>
          <p:spPr>
            <a:xfrm>
              <a:off x="5711960" y="1988760"/>
              <a:ext cx="695728" cy="246562"/>
            </a:xfrm>
            <a:custGeom>
              <a:avLst/>
              <a:gdLst>
                <a:gd name="connsiteX0" fmla="*/ 516893 w 695728"/>
                <a:gd name="connsiteY0" fmla="*/ 153286 h 246562"/>
                <a:gd name="connsiteX1" fmla="*/ 462958 w 695728"/>
                <a:gd name="connsiteY1" fmla="*/ 170840 h 246562"/>
                <a:gd name="connsiteX2" fmla="*/ 263805 w 695728"/>
                <a:gd name="connsiteY2" fmla="*/ 190216 h 246562"/>
                <a:gd name="connsiteX3" fmla="*/ 19251 w 695728"/>
                <a:gd name="connsiteY3" fmla="*/ 205511 h 246562"/>
                <a:gd name="connsiteX4" fmla="*/ 42 w 695728"/>
                <a:gd name="connsiteY4" fmla="*/ 227264 h 246562"/>
                <a:gd name="connsiteX5" fmla="*/ 20521 w 695728"/>
                <a:gd name="connsiteY5" fmla="*/ 246443 h 246562"/>
                <a:gd name="connsiteX6" fmla="*/ 21791 w 695728"/>
                <a:gd name="connsiteY6" fmla="*/ 246403 h 246562"/>
                <a:gd name="connsiteX7" fmla="*/ 266346 w 695728"/>
                <a:gd name="connsiteY7" fmla="*/ 231069 h 246562"/>
                <a:gd name="connsiteX8" fmla="*/ 469704 w 695728"/>
                <a:gd name="connsiteY8" fmla="*/ 211256 h 246562"/>
                <a:gd name="connsiteX9" fmla="*/ 540507 w 695728"/>
                <a:gd name="connsiteY9" fmla="*/ 186808 h 246562"/>
                <a:gd name="connsiteX10" fmla="*/ 566661 w 695728"/>
                <a:gd name="connsiteY10" fmla="*/ 163034 h 246562"/>
                <a:gd name="connsiteX11" fmla="*/ 690010 w 695728"/>
                <a:gd name="connsiteY11" fmla="*/ 34493 h 246562"/>
                <a:gd name="connsiteX12" fmla="*/ 689415 w 695728"/>
                <a:gd name="connsiteY12" fmla="*/ 5527 h 246562"/>
                <a:gd name="connsiteX13" fmla="*/ 660403 w 695728"/>
                <a:gd name="connsiteY13" fmla="*/ 6162 h 246562"/>
                <a:gd name="connsiteX14" fmla="*/ 537015 w 695728"/>
                <a:gd name="connsiteY14" fmla="*/ 134702 h 246562"/>
                <a:gd name="connsiteX15" fmla="*/ 516893 w 695728"/>
                <a:gd name="connsiteY15" fmla="*/ 153286 h 24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728" h="246562">
                  <a:moveTo>
                    <a:pt x="516893" y="153286"/>
                  </a:moveTo>
                  <a:cubicBezTo>
                    <a:pt x="502090" y="163668"/>
                    <a:pt x="482127" y="167670"/>
                    <a:pt x="462958" y="170840"/>
                  </a:cubicBezTo>
                  <a:cubicBezTo>
                    <a:pt x="397394" y="181816"/>
                    <a:pt x="329489" y="186095"/>
                    <a:pt x="263805" y="190216"/>
                  </a:cubicBezTo>
                  <a:lnTo>
                    <a:pt x="19251" y="205511"/>
                  </a:lnTo>
                  <a:cubicBezTo>
                    <a:pt x="7940" y="206224"/>
                    <a:pt x="-672" y="215972"/>
                    <a:pt x="42" y="227264"/>
                  </a:cubicBezTo>
                  <a:cubicBezTo>
                    <a:pt x="757" y="238121"/>
                    <a:pt x="9766" y="246443"/>
                    <a:pt x="20521" y="246443"/>
                  </a:cubicBezTo>
                  <a:cubicBezTo>
                    <a:pt x="20918" y="246443"/>
                    <a:pt x="21355" y="246443"/>
                    <a:pt x="21791" y="246403"/>
                  </a:cubicBezTo>
                  <a:lnTo>
                    <a:pt x="266346" y="231069"/>
                  </a:lnTo>
                  <a:cubicBezTo>
                    <a:pt x="333100" y="226908"/>
                    <a:pt x="402077" y="222589"/>
                    <a:pt x="469704" y="211256"/>
                  </a:cubicBezTo>
                  <a:cubicBezTo>
                    <a:pt x="492485" y="207452"/>
                    <a:pt x="518600" y="202143"/>
                    <a:pt x="540507" y="186808"/>
                  </a:cubicBezTo>
                  <a:cubicBezTo>
                    <a:pt x="550746" y="179597"/>
                    <a:pt x="559200" y="170800"/>
                    <a:pt x="566661" y="163034"/>
                  </a:cubicBezTo>
                  <a:lnTo>
                    <a:pt x="690010" y="34493"/>
                  </a:lnTo>
                  <a:cubicBezTo>
                    <a:pt x="697868" y="26330"/>
                    <a:pt x="697590" y="13373"/>
                    <a:pt x="689415" y="5527"/>
                  </a:cubicBezTo>
                  <a:cubicBezTo>
                    <a:pt x="681199" y="-2279"/>
                    <a:pt x="668261" y="-1922"/>
                    <a:pt x="660403" y="6162"/>
                  </a:cubicBezTo>
                  <a:lnTo>
                    <a:pt x="537015" y="134702"/>
                  </a:lnTo>
                  <a:cubicBezTo>
                    <a:pt x="530585" y="141439"/>
                    <a:pt x="523878" y="148373"/>
                    <a:pt x="516893" y="15328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" name="Freeform 154">
              <a:extLst>
                <a:ext uri="{FF2B5EF4-FFF2-40B4-BE49-F238E27FC236}">
                  <a16:creationId xmlns:a16="http://schemas.microsoft.com/office/drawing/2014/main" id="{C4379EC9-9F04-4CB9-A48D-C461C086B5BA}"/>
                </a:ext>
              </a:extLst>
            </p:cNvPr>
            <p:cNvSpPr/>
            <p:nvPr/>
          </p:nvSpPr>
          <p:spPr>
            <a:xfrm>
              <a:off x="6452962" y="1844330"/>
              <a:ext cx="208950" cy="278657"/>
            </a:xfrm>
            <a:custGeom>
              <a:avLst/>
              <a:gdLst>
                <a:gd name="connsiteX0" fmla="*/ 562 w 208950"/>
                <a:gd name="connsiteY0" fmla="*/ 253525 h 278657"/>
                <a:gd name="connsiteX1" fmla="*/ 16041 w 208950"/>
                <a:gd name="connsiteY1" fmla="*/ 278012 h 278657"/>
                <a:gd name="connsiteX2" fmla="*/ 20565 w 208950"/>
                <a:gd name="connsiteY2" fmla="*/ 278528 h 278657"/>
                <a:gd name="connsiteX3" fmla="*/ 40527 w 208950"/>
                <a:gd name="connsiteY3" fmla="*/ 262559 h 278657"/>
                <a:gd name="connsiteX4" fmla="*/ 53267 w 208950"/>
                <a:gd name="connsiteY4" fmla="*/ 239894 h 278657"/>
                <a:gd name="connsiteX5" fmla="*/ 204953 w 208950"/>
                <a:gd name="connsiteY5" fmla="*/ 32541 h 278657"/>
                <a:gd name="connsiteX6" fmla="*/ 200707 w 208950"/>
                <a:gd name="connsiteY6" fmla="*/ 3853 h 278657"/>
                <a:gd name="connsiteX7" fmla="*/ 172012 w 208950"/>
                <a:gd name="connsiteY7" fmla="*/ 8132 h 278657"/>
                <a:gd name="connsiteX8" fmla="*/ 19930 w 208950"/>
                <a:gd name="connsiteY8" fmla="*/ 215961 h 278657"/>
                <a:gd name="connsiteX9" fmla="*/ 562 w 208950"/>
                <a:gd name="connsiteY9" fmla="*/ 253525 h 27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50" h="278657">
                  <a:moveTo>
                    <a:pt x="562" y="253525"/>
                  </a:moveTo>
                  <a:cubicBezTo>
                    <a:pt x="-1978" y="264580"/>
                    <a:pt x="5007" y="275517"/>
                    <a:pt x="16041" y="278012"/>
                  </a:cubicBezTo>
                  <a:cubicBezTo>
                    <a:pt x="17548" y="278369"/>
                    <a:pt x="19056" y="278528"/>
                    <a:pt x="20565" y="278528"/>
                  </a:cubicBezTo>
                  <a:cubicBezTo>
                    <a:pt x="29971" y="278528"/>
                    <a:pt x="38424" y="272069"/>
                    <a:pt x="40527" y="262559"/>
                  </a:cubicBezTo>
                  <a:cubicBezTo>
                    <a:pt x="42234" y="255268"/>
                    <a:pt x="47830" y="247423"/>
                    <a:pt x="53267" y="239894"/>
                  </a:cubicBezTo>
                  <a:cubicBezTo>
                    <a:pt x="103353" y="170433"/>
                    <a:pt x="153915" y="101249"/>
                    <a:pt x="204953" y="32541"/>
                  </a:cubicBezTo>
                  <a:cubicBezTo>
                    <a:pt x="211700" y="23466"/>
                    <a:pt x="209795" y="10589"/>
                    <a:pt x="200707" y="3853"/>
                  </a:cubicBezTo>
                  <a:cubicBezTo>
                    <a:pt x="191618" y="-2804"/>
                    <a:pt x="178799" y="-942"/>
                    <a:pt x="172012" y="8132"/>
                  </a:cubicBezTo>
                  <a:cubicBezTo>
                    <a:pt x="120816" y="77039"/>
                    <a:pt x="70214" y="146341"/>
                    <a:pt x="19930" y="215961"/>
                  </a:cubicBezTo>
                  <a:cubicBezTo>
                    <a:pt x="12865" y="225867"/>
                    <a:pt x="4015" y="238111"/>
                    <a:pt x="562" y="2535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" name="Freeform 155">
              <a:extLst>
                <a:ext uri="{FF2B5EF4-FFF2-40B4-BE49-F238E27FC236}">
                  <a16:creationId xmlns:a16="http://schemas.microsoft.com/office/drawing/2014/main" id="{9D8F75A3-B4E6-42ED-890C-01B48E3221F5}"/>
                </a:ext>
              </a:extLst>
            </p:cNvPr>
            <p:cNvSpPr/>
            <p:nvPr/>
          </p:nvSpPr>
          <p:spPr>
            <a:xfrm>
              <a:off x="6420009" y="1826062"/>
              <a:ext cx="126162" cy="138072"/>
            </a:xfrm>
            <a:custGeom>
              <a:avLst/>
              <a:gdLst>
                <a:gd name="connsiteX0" fmla="*/ 42002 w 126162"/>
                <a:gd name="connsiteY0" fmla="*/ 45650 h 138072"/>
                <a:gd name="connsiteX1" fmla="*/ 48114 w 126162"/>
                <a:gd name="connsiteY1" fmla="*/ 40143 h 138072"/>
                <a:gd name="connsiteX2" fmla="*/ 68553 w 126162"/>
                <a:gd name="connsiteY2" fmla="*/ 48503 h 138072"/>
                <a:gd name="connsiteX3" fmla="*/ 83952 w 126162"/>
                <a:gd name="connsiteY3" fmla="*/ 85314 h 138072"/>
                <a:gd name="connsiteX4" fmla="*/ 56964 w 126162"/>
                <a:gd name="connsiteY4" fmla="*/ 87731 h 138072"/>
                <a:gd name="connsiteX5" fmla="*/ 42002 w 126162"/>
                <a:gd name="connsiteY5" fmla="*/ 45650 h 138072"/>
                <a:gd name="connsiteX6" fmla="*/ 72879 w 126162"/>
                <a:gd name="connsiteY6" fmla="*/ 137935 h 138072"/>
                <a:gd name="connsiteX7" fmla="*/ 123242 w 126162"/>
                <a:gd name="connsiteY7" fmla="*/ 97162 h 138072"/>
                <a:gd name="connsiteX8" fmla="*/ 91334 w 126162"/>
                <a:gd name="connsiteY8" fmla="*/ 14387 h 138072"/>
                <a:gd name="connsiteX9" fmla="*/ 2751 w 126162"/>
                <a:gd name="connsiteY9" fmla="*/ 33803 h 138072"/>
                <a:gd name="connsiteX10" fmla="*/ 27913 w 126162"/>
                <a:gd name="connsiteY10" fmla="*/ 116617 h 138072"/>
                <a:gd name="connsiteX11" fmla="*/ 72879 w 126162"/>
                <a:gd name="connsiteY11" fmla="*/ 137935 h 13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162" h="138072">
                  <a:moveTo>
                    <a:pt x="42002" y="45650"/>
                  </a:moveTo>
                  <a:cubicBezTo>
                    <a:pt x="43669" y="40143"/>
                    <a:pt x="46130" y="40143"/>
                    <a:pt x="48114" y="40143"/>
                  </a:cubicBezTo>
                  <a:cubicBezTo>
                    <a:pt x="51091" y="40143"/>
                    <a:pt x="57679" y="41212"/>
                    <a:pt x="68553" y="48503"/>
                  </a:cubicBezTo>
                  <a:cubicBezTo>
                    <a:pt x="84865" y="59281"/>
                    <a:pt x="87206" y="74576"/>
                    <a:pt x="83952" y="85314"/>
                  </a:cubicBezTo>
                  <a:cubicBezTo>
                    <a:pt x="80737" y="95854"/>
                    <a:pt x="70022" y="100847"/>
                    <a:pt x="56964" y="87731"/>
                  </a:cubicBezTo>
                  <a:cubicBezTo>
                    <a:pt x="42995" y="73784"/>
                    <a:pt x="38867" y="55992"/>
                    <a:pt x="42002" y="45650"/>
                  </a:cubicBezTo>
                  <a:close/>
                  <a:moveTo>
                    <a:pt x="72879" y="137935"/>
                  </a:moveTo>
                  <a:cubicBezTo>
                    <a:pt x="95977" y="137935"/>
                    <a:pt x="115702" y="121927"/>
                    <a:pt x="123242" y="97162"/>
                  </a:cubicBezTo>
                  <a:cubicBezTo>
                    <a:pt x="130386" y="73506"/>
                    <a:pt x="126338" y="37646"/>
                    <a:pt x="91334" y="14387"/>
                  </a:cubicBezTo>
                  <a:cubicBezTo>
                    <a:pt x="51924" y="-11765"/>
                    <a:pt x="13308" y="-988"/>
                    <a:pt x="2751" y="33803"/>
                  </a:cubicBezTo>
                  <a:cubicBezTo>
                    <a:pt x="-5266" y="60232"/>
                    <a:pt x="4855" y="93556"/>
                    <a:pt x="27913" y="116617"/>
                  </a:cubicBezTo>
                  <a:cubicBezTo>
                    <a:pt x="45455" y="134250"/>
                    <a:pt x="62084" y="137935"/>
                    <a:pt x="72879" y="13793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" name="Freeform 156">
              <a:extLst>
                <a:ext uri="{FF2B5EF4-FFF2-40B4-BE49-F238E27FC236}">
                  <a16:creationId xmlns:a16="http://schemas.microsoft.com/office/drawing/2014/main" id="{270724E1-3CF5-4D08-8DEA-14DA7B0A1D38}"/>
                </a:ext>
              </a:extLst>
            </p:cNvPr>
            <p:cNvSpPr/>
            <p:nvPr/>
          </p:nvSpPr>
          <p:spPr>
            <a:xfrm>
              <a:off x="6558403" y="1979945"/>
              <a:ext cx="134428" cy="133573"/>
            </a:xfrm>
            <a:custGeom>
              <a:avLst/>
              <a:gdLst>
                <a:gd name="connsiteX0" fmla="*/ 92889 w 134428"/>
                <a:gd name="connsiteY0" fmla="*/ 62402 h 133573"/>
                <a:gd name="connsiteX1" fmla="*/ 52329 w 134428"/>
                <a:gd name="connsiteY1" fmla="*/ 90892 h 133573"/>
                <a:gd name="connsiteX2" fmla="*/ 41652 w 134428"/>
                <a:gd name="connsiteY2" fmla="*/ 70406 h 133573"/>
                <a:gd name="connsiteX3" fmla="*/ 73799 w 134428"/>
                <a:gd name="connsiteY3" fmla="*/ 40847 h 133573"/>
                <a:gd name="connsiteX4" fmla="*/ 82411 w 134428"/>
                <a:gd name="connsiteY4" fmla="*/ 42867 h 133573"/>
                <a:gd name="connsiteX5" fmla="*/ 92889 w 134428"/>
                <a:gd name="connsiteY5" fmla="*/ 62402 h 133573"/>
                <a:gd name="connsiteX6" fmla="*/ 73601 w 134428"/>
                <a:gd name="connsiteY6" fmla="*/ -125 h 133573"/>
                <a:gd name="connsiteX7" fmla="*/ 1568 w 134428"/>
                <a:gd name="connsiteY7" fmla="*/ 61768 h 133573"/>
                <a:gd name="connsiteX8" fmla="*/ 35421 w 134428"/>
                <a:gd name="connsiteY8" fmla="*/ 128178 h 133573"/>
                <a:gd name="connsiteX9" fmla="*/ 59869 w 134428"/>
                <a:gd name="connsiteY9" fmla="*/ 133448 h 133573"/>
                <a:gd name="connsiteX10" fmla="*/ 132934 w 134428"/>
                <a:gd name="connsiteY10" fmla="*/ 71278 h 133573"/>
                <a:gd name="connsiteX11" fmla="*/ 99715 w 134428"/>
                <a:gd name="connsiteY11" fmla="*/ 5740 h 133573"/>
                <a:gd name="connsiteX12" fmla="*/ 73601 w 134428"/>
                <a:gd name="connsiteY12" fmla="*/ -125 h 1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428" h="133573">
                  <a:moveTo>
                    <a:pt x="92889" y="62402"/>
                  </a:moveTo>
                  <a:cubicBezTo>
                    <a:pt x="88762" y="80867"/>
                    <a:pt x="67251" y="97588"/>
                    <a:pt x="52329" y="90892"/>
                  </a:cubicBezTo>
                  <a:cubicBezTo>
                    <a:pt x="45899" y="87960"/>
                    <a:pt x="38914" y="83046"/>
                    <a:pt x="41652" y="70406"/>
                  </a:cubicBezTo>
                  <a:cubicBezTo>
                    <a:pt x="44668" y="56419"/>
                    <a:pt x="58996" y="40847"/>
                    <a:pt x="73799" y="40847"/>
                  </a:cubicBezTo>
                  <a:cubicBezTo>
                    <a:pt x="76657" y="40886"/>
                    <a:pt x="79594" y="41560"/>
                    <a:pt x="82411" y="42867"/>
                  </a:cubicBezTo>
                  <a:cubicBezTo>
                    <a:pt x="91817" y="47265"/>
                    <a:pt x="94953" y="53090"/>
                    <a:pt x="92889" y="62402"/>
                  </a:cubicBezTo>
                  <a:close/>
                  <a:moveTo>
                    <a:pt x="73601" y="-125"/>
                  </a:moveTo>
                  <a:cubicBezTo>
                    <a:pt x="36850" y="-125"/>
                    <a:pt x="8077" y="31337"/>
                    <a:pt x="1568" y="61768"/>
                  </a:cubicBezTo>
                  <a:cubicBezTo>
                    <a:pt x="-4624" y="90495"/>
                    <a:pt x="8355" y="115974"/>
                    <a:pt x="35421" y="128178"/>
                  </a:cubicBezTo>
                  <a:cubicBezTo>
                    <a:pt x="43200" y="131665"/>
                    <a:pt x="51415" y="133448"/>
                    <a:pt x="59869" y="133448"/>
                  </a:cubicBezTo>
                  <a:cubicBezTo>
                    <a:pt x="92532" y="133448"/>
                    <a:pt x="125313" y="105553"/>
                    <a:pt x="132934" y="71278"/>
                  </a:cubicBezTo>
                  <a:cubicBezTo>
                    <a:pt x="139125" y="43224"/>
                    <a:pt x="126385" y="18141"/>
                    <a:pt x="99715" y="5740"/>
                  </a:cubicBezTo>
                  <a:cubicBezTo>
                    <a:pt x="91619" y="1975"/>
                    <a:pt x="83086" y="-6"/>
                    <a:pt x="73601" y="-1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" name="Freeform 157">
              <a:extLst>
                <a:ext uri="{FF2B5EF4-FFF2-40B4-BE49-F238E27FC236}">
                  <a16:creationId xmlns:a16="http://schemas.microsoft.com/office/drawing/2014/main" id="{58230916-D1E8-4F8D-B574-B579F01773C7}"/>
                </a:ext>
              </a:extLst>
            </p:cNvPr>
            <p:cNvSpPr/>
            <p:nvPr/>
          </p:nvSpPr>
          <p:spPr>
            <a:xfrm>
              <a:off x="5844833" y="3179486"/>
              <a:ext cx="973887" cy="91178"/>
            </a:xfrm>
            <a:custGeom>
              <a:avLst/>
              <a:gdLst>
                <a:gd name="connsiteX0" fmla="*/ 957367 w 973887"/>
                <a:gd name="connsiteY0" fmla="*/ 5480 h 91178"/>
                <a:gd name="connsiteX1" fmla="*/ 755437 w 973887"/>
                <a:gd name="connsiteY1" fmla="*/ 18912 h 91178"/>
                <a:gd name="connsiteX2" fmla="*/ 687929 w 973887"/>
                <a:gd name="connsiteY2" fmla="*/ 31394 h 91178"/>
                <a:gd name="connsiteX3" fmla="*/ 502429 w 973887"/>
                <a:gd name="connsiteY3" fmla="*/ 42568 h 91178"/>
                <a:gd name="connsiteX4" fmla="*/ 20226 w 973887"/>
                <a:gd name="connsiteY4" fmla="*/ 50215 h 91178"/>
                <a:gd name="connsiteX5" fmla="*/ 25 w 973887"/>
                <a:gd name="connsiteY5" fmla="*/ 71018 h 91178"/>
                <a:gd name="connsiteX6" fmla="*/ 20543 w 973887"/>
                <a:gd name="connsiteY6" fmla="*/ 91147 h 91178"/>
                <a:gd name="connsiteX7" fmla="*/ 20861 w 973887"/>
                <a:gd name="connsiteY7" fmla="*/ 91147 h 91178"/>
                <a:gd name="connsiteX8" fmla="*/ 503064 w 973887"/>
                <a:gd name="connsiteY8" fmla="*/ 83539 h 91178"/>
                <a:gd name="connsiteX9" fmla="*/ 694080 w 973887"/>
                <a:gd name="connsiteY9" fmla="*/ 71850 h 91178"/>
                <a:gd name="connsiteX10" fmla="*/ 763533 w 973887"/>
                <a:gd name="connsiteY10" fmla="*/ 59052 h 91178"/>
                <a:gd name="connsiteX11" fmla="*/ 949430 w 973887"/>
                <a:gd name="connsiteY11" fmla="*/ 45698 h 91178"/>
                <a:gd name="connsiteX12" fmla="*/ 973520 w 973887"/>
                <a:gd name="connsiteY12" fmla="*/ 29571 h 91178"/>
                <a:gd name="connsiteX13" fmla="*/ 957367 w 973887"/>
                <a:gd name="connsiteY13" fmla="*/ 5480 h 9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3887" h="91178">
                  <a:moveTo>
                    <a:pt x="957367" y="5480"/>
                  </a:moveTo>
                  <a:cubicBezTo>
                    <a:pt x="889184" y="-7913"/>
                    <a:pt x="821159" y="5678"/>
                    <a:pt x="755437" y="18912"/>
                  </a:cubicBezTo>
                  <a:cubicBezTo>
                    <a:pt x="732894" y="23429"/>
                    <a:pt x="710392" y="27947"/>
                    <a:pt x="687929" y="31394"/>
                  </a:cubicBezTo>
                  <a:cubicBezTo>
                    <a:pt x="626929" y="40587"/>
                    <a:pt x="563627" y="41578"/>
                    <a:pt x="502429" y="42568"/>
                  </a:cubicBezTo>
                  <a:lnTo>
                    <a:pt x="20226" y="50215"/>
                  </a:lnTo>
                  <a:cubicBezTo>
                    <a:pt x="8875" y="50374"/>
                    <a:pt x="-134" y="59725"/>
                    <a:pt x="25" y="71018"/>
                  </a:cubicBezTo>
                  <a:cubicBezTo>
                    <a:pt x="223" y="82192"/>
                    <a:pt x="9391" y="91147"/>
                    <a:pt x="20543" y="91147"/>
                  </a:cubicBezTo>
                  <a:lnTo>
                    <a:pt x="20861" y="91147"/>
                  </a:lnTo>
                  <a:lnTo>
                    <a:pt x="503064" y="83539"/>
                  </a:lnTo>
                  <a:cubicBezTo>
                    <a:pt x="565652" y="82509"/>
                    <a:pt x="630342" y="81519"/>
                    <a:pt x="694080" y="71850"/>
                  </a:cubicBezTo>
                  <a:cubicBezTo>
                    <a:pt x="717218" y="68363"/>
                    <a:pt x="740356" y="63727"/>
                    <a:pt x="763533" y="59052"/>
                  </a:cubicBezTo>
                  <a:cubicBezTo>
                    <a:pt x="828184" y="46095"/>
                    <a:pt x="889224" y="33851"/>
                    <a:pt x="949430" y="45698"/>
                  </a:cubicBezTo>
                  <a:cubicBezTo>
                    <a:pt x="960224" y="47838"/>
                    <a:pt x="971298" y="40666"/>
                    <a:pt x="973520" y="29571"/>
                  </a:cubicBezTo>
                  <a:cubicBezTo>
                    <a:pt x="975703" y="18436"/>
                    <a:pt x="968519" y="7698"/>
                    <a:pt x="957367" y="548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" name="Freeform 158">
              <a:extLst>
                <a:ext uri="{FF2B5EF4-FFF2-40B4-BE49-F238E27FC236}">
                  <a16:creationId xmlns:a16="http://schemas.microsoft.com/office/drawing/2014/main" id="{FB725F10-6EA6-4E59-BFB2-027D35161D36}"/>
                </a:ext>
              </a:extLst>
            </p:cNvPr>
            <p:cNvSpPr/>
            <p:nvPr/>
          </p:nvSpPr>
          <p:spPr>
            <a:xfrm>
              <a:off x="5614402" y="3277551"/>
              <a:ext cx="1163049" cy="116781"/>
            </a:xfrm>
            <a:custGeom>
              <a:avLst/>
              <a:gdLst>
                <a:gd name="connsiteX0" fmla="*/ 1139965 w 1163049"/>
                <a:gd name="connsiteY0" fmla="*/ 105 h 116781"/>
                <a:gd name="connsiteX1" fmla="*/ 659547 w 1163049"/>
                <a:gd name="connsiteY1" fmla="*/ 60374 h 116781"/>
                <a:gd name="connsiteX2" fmla="*/ 461109 w 1163049"/>
                <a:gd name="connsiteY2" fmla="*/ 75669 h 116781"/>
                <a:gd name="connsiteX3" fmla="*/ 302597 w 1163049"/>
                <a:gd name="connsiteY3" fmla="*/ 60453 h 116781"/>
                <a:gd name="connsiteX4" fmla="*/ 15974 w 1163049"/>
                <a:gd name="connsiteY4" fmla="*/ 56451 h 116781"/>
                <a:gd name="connsiteX5" fmla="*/ 536 w 1163049"/>
                <a:gd name="connsiteY5" fmla="*/ 80939 h 116781"/>
                <a:gd name="connsiteX6" fmla="*/ 25023 w 1163049"/>
                <a:gd name="connsiteY6" fmla="*/ 96392 h 116781"/>
                <a:gd name="connsiteX7" fmla="*/ 297121 w 1163049"/>
                <a:gd name="connsiteY7" fmla="*/ 101068 h 116781"/>
                <a:gd name="connsiteX8" fmla="*/ 460316 w 1163049"/>
                <a:gd name="connsiteY8" fmla="*/ 116601 h 116781"/>
                <a:gd name="connsiteX9" fmla="*/ 475000 w 1163049"/>
                <a:gd name="connsiteY9" fmla="*/ 116759 h 116781"/>
                <a:gd name="connsiteX10" fmla="*/ 664746 w 1163049"/>
                <a:gd name="connsiteY10" fmla="*/ 100989 h 116781"/>
                <a:gd name="connsiteX11" fmla="*/ 1145124 w 1163049"/>
                <a:gd name="connsiteY11" fmla="*/ 40720 h 116781"/>
                <a:gd name="connsiteX12" fmla="*/ 1162904 w 1163049"/>
                <a:gd name="connsiteY12" fmla="*/ 17857 h 116781"/>
                <a:gd name="connsiteX13" fmla="*/ 1139965 w 1163049"/>
                <a:gd name="connsiteY13" fmla="*/ 105 h 1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49" h="116781">
                  <a:moveTo>
                    <a:pt x="1139965" y="105"/>
                  </a:moveTo>
                  <a:lnTo>
                    <a:pt x="659547" y="60374"/>
                  </a:lnTo>
                  <a:cubicBezTo>
                    <a:pt x="594340" y="68537"/>
                    <a:pt x="527110" y="77056"/>
                    <a:pt x="461109" y="75669"/>
                  </a:cubicBezTo>
                  <a:cubicBezTo>
                    <a:pt x="408722" y="74639"/>
                    <a:pt x="354786" y="67427"/>
                    <a:pt x="302597" y="60453"/>
                  </a:cubicBezTo>
                  <a:cubicBezTo>
                    <a:pt x="208498" y="47932"/>
                    <a:pt x="111304" y="34935"/>
                    <a:pt x="15974" y="56451"/>
                  </a:cubicBezTo>
                  <a:cubicBezTo>
                    <a:pt x="4941" y="58947"/>
                    <a:pt x="-2005" y="69884"/>
                    <a:pt x="536" y="80939"/>
                  </a:cubicBezTo>
                  <a:cubicBezTo>
                    <a:pt x="2956" y="91954"/>
                    <a:pt x="13910" y="98928"/>
                    <a:pt x="25023" y="96392"/>
                  </a:cubicBezTo>
                  <a:cubicBezTo>
                    <a:pt x="113129" y="76541"/>
                    <a:pt x="202545" y="88467"/>
                    <a:pt x="297121" y="101068"/>
                  </a:cubicBezTo>
                  <a:cubicBezTo>
                    <a:pt x="350500" y="108200"/>
                    <a:pt x="405587" y="115531"/>
                    <a:pt x="460316" y="116601"/>
                  </a:cubicBezTo>
                  <a:cubicBezTo>
                    <a:pt x="465197" y="116719"/>
                    <a:pt x="470119" y="116759"/>
                    <a:pt x="475000" y="116759"/>
                  </a:cubicBezTo>
                  <a:cubicBezTo>
                    <a:pt x="538937" y="116759"/>
                    <a:pt x="602794" y="108755"/>
                    <a:pt x="664746" y="100989"/>
                  </a:cubicBezTo>
                  <a:lnTo>
                    <a:pt x="1145124" y="40720"/>
                  </a:lnTo>
                  <a:cubicBezTo>
                    <a:pt x="1156316" y="39294"/>
                    <a:pt x="1164293" y="29071"/>
                    <a:pt x="1162904" y="17857"/>
                  </a:cubicBezTo>
                  <a:cubicBezTo>
                    <a:pt x="1161436" y="6643"/>
                    <a:pt x="1151038" y="-1123"/>
                    <a:pt x="1139965" y="10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" name="Freeform 159">
              <a:extLst>
                <a:ext uri="{FF2B5EF4-FFF2-40B4-BE49-F238E27FC236}">
                  <a16:creationId xmlns:a16="http://schemas.microsoft.com/office/drawing/2014/main" id="{F237A3C8-7322-4B75-88C0-0699FE2E6E96}"/>
                </a:ext>
              </a:extLst>
            </p:cNvPr>
            <p:cNvSpPr/>
            <p:nvPr/>
          </p:nvSpPr>
          <p:spPr>
            <a:xfrm>
              <a:off x="5009734" y="1528902"/>
              <a:ext cx="2224912" cy="3839904"/>
            </a:xfrm>
            <a:custGeom>
              <a:avLst/>
              <a:gdLst>
                <a:gd name="connsiteX0" fmla="*/ 1842376 w 2224912"/>
                <a:gd name="connsiteY0" fmla="*/ 3722803 h 3839904"/>
                <a:gd name="connsiteX1" fmla="*/ 1821421 w 2224912"/>
                <a:gd name="connsiteY1" fmla="*/ 3725180 h 3839904"/>
                <a:gd name="connsiteX2" fmla="*/ 1829954 w 2224912"/>
                <a:gd name="connsiteY2" fmla="*/ 3727241 h 3839904"/>
                <a:gd name="connsiteX3" fmla="*/ 1833883 w 2224912"/>
                <a:gd name="connsiteY3" fmla="*/ 3726924 h 3839904"/>
                <a:gd name="connsiteX4" fmla="*/ 1842376 w 2224912"/>
                <a:gd name="connsiteY4" fmla="*/ 3722803 h 3839904"/>
                <a:gd name="connsiteX5" fmla="*/ 1773797 w 2224912"/>
                <a:gd name="connsiteY5" fmla="*/ 3439490 h 3839904"/>
                <a:gd name="connsiteX6" fmla="*/ 1773876 w 2224912"/>
                <a:gd name="connsiteY6" fmla="*/ 3439370 h 3839904"/>
                <a:gd name="connsiteX7" fmla="*/ 1773916 w 2224912"/>
                <a:gd name="connsiteY7" fmla="*/ 3439925 h 3839904"/>
                <a:gd name="connsiteX8" fmla="*/ 1773797 w 2224912"/>
                <a:gd name="connsiteY8" fmla="*/ 3439490 h 3839904"/>
                <a:gd name="connsiteX9" fmla="*/ 1507652 w 2224912"/>
                <a:gd name="connsiteY9" fmla="*/ 2053671 h 3839904"/>
                <a:gd name="connsiteX10" fmla="*/ 1590043 w 2224912"/>
                <a:gd name="connsiteY10" fmla="*/ 2050541 h 3839904"/>
                <a:gd name="connsiteX11" fmla="*/ 1749309 w 2224912"/>
                <a:gd name="connsiteY11" fmla="*/ 3253929 h 3839904"/>
                <a:gd name="connsiteX12" fmla="*/ 1507652 w 2224912"/>
                <a:gd name="connsiteY12" fmla="*/ 2053671 h 3839904"/>
                <a:gd name="connsiteX13" fmla="*/ 1620127 w 2224912"/>
                <a:gd name="connsiteY13" fmla="*/ 2899807 h 3839904"/>
                <a:gd name="connsiteX14" fmla="*/ 1414466 w 2224912"/>
                <a:gd name="connsiteY14" fmla="*/ 2057198 h 3839904"/>
                <a:gd name="connsiteX15" fmla="*/ 1465901 w 2224912"/>
                <a:gd name="connsiteY15" fmla="*/ 2055216 h 3839904"/>
                <a:gd name="connsiteX16" fmla="*/ 1698073 w 2224912"/>
                <a:gd name="connsiteY16" fmla="*/ 3191125 h 3839904"/>
                <a:gd name="connsiteX17" fmla="*/ 1620127 w 2224912"/>
                <a:gd name="connsiteY17" fmla="*/ 2899807 h 3839904"/>
                <a:gd name="connsiteX18" fmla="*/ 1029616 w 2224912"/>
                <a:gd name="connsiteY18" fmla="*/ 2030887 h 3839904"/>
                <a:gd name="connsiteX19" fmla="*/ 1028187 w 2224912"/>
                <a:gd name="connsiteY19" fmla="*/ 2030729 h 3839904"/>
                <a:gd name="connsiteX20" fmla="*/ 1027314 w 2224912"/>
                <a:gd name="connsiteY20" fmla="*/ 2030966 h 3839904"/>
                <a:gd name="connsiteX21" fmla="*/ 133630 w 2224912"/>
                <a:gd name="connsiteY21" fmla="*/ 2064568 h 3839904"/>
                <a:gd name="connsiteX22" fmla="*/ 107952 w 2224912"/>
                <a:gd name="connsiteY22" fmla="*/ 2066747 h 3839904"/>
                <a:gd name="connsiteX23" fmla="*/ 82076 w 2224912"/>
                <a:gd name="connsiteY23" fmla="*/ 2068689 h 3839904"/>
                <a:gd name="connsiteX24" fmla="*/ 47032 w 2224912"/>
                <a:gd name="connsiteY24" fmla="*/ 2052800 h 3839904"/>
                <a:gd name="connsiteX25" fmla="*/ 40920 w 2224912"/>
                <a:gd name="connsiteY25" fmla="*/ 2029342 h 3839904"/>
                <a:gd name="connsiteX26" fmla="*/ 2178213 w 2224912"/>
                <a:gd name="connsiteY26" fmla="*/ 1974343 h 3839904"/>
                <a:gd name="connsiteX27" fmla="*/ 2178649 w 2224912"/>
                <a:gd name="connsiteY27" fmla="*/ 1988291 h 3839904"/>
                <a:gd name="connsiteX28" fmla="*/ 1718948 w 2224912"/>
                <a:gd name="connsiteY28" fmla="*/ 2004973 h 3839904"/>
                <a:gd name="connsiteX29" fmla="*/ 1029616 w 2224912"/>
                <a:gd name="connsiteY29" fmla="*/ 2030887 h 3839904"/>
                <a:gd name="connsiteX30" fmla="*/ 1126969 w 2224912"/>
                <a:gd name="connsiteY30" fmla="*/ 2505705 h 3839904"/>
                <a:gd name="connsiteX31" fmla="*/ 1110697 w 2224912"/>
                <a:gd name="connsiteY31" fmla="*/ 2068649 h 3839904"/>
                <a:gd name="connsiteX32" fmla="*/ 1152131 w 2224912"/>
                <a:gd name="connsiteY32" fmla="*/ 2067104 h 3839904"/>
                <a:gd name="connsiteX33" fmla="*/ 1126969 w 2224912"/>
                <a:gd name="connsiteY33" fmla="*/ 2505705 h 3839904"/>
                <a:gd name="connsiteX34" fmla="*/ 1051801 w 2224912"/>
                <a:gd name="connsiteY34" fmla="*/ 2070908 h 3839904"/>
                <a:gd name="connsiteX35" fmla="*/ 1069740 w 2224912"/>
                <a:gd name="connsiteY35" fmla="*/ 2070195 h 3839904"/>
                <a:gd name="connsiteX36" fmla="*/ 1087797 w 2224912"/>
                <a:gd name="connsiteY36" fmla="*/ 2555948 h 3839904"/>
                <a:gd name="connsiteX37" fmla="*/ 1051801 w 2224912"/>
                <a:gd name="connsiteY37" fmla="*/ 2070908 h 3839904"/>
                <a:gd name="connsiteX38" fmla="*/ 764185 w 2224912"/>
                <a:gd name="connsiteY38" fmla="*/ 2083310 h 3839904"/>
                <a:gd name="connsiteX39" fmla="*/ 668657 w 2224912"/>
                <a:gd name="connsiteY39" fmla="*/ 2447299 h 3839904"/>
                <a:gd name="connsiteX40" fmla="*/ 623771 w 2224912"/>
                <a:gd name="connsiteY40" fmla="*/ 2625568 h 3839904"/>
                <a:gd name="connsiteX41" fmla="*/ 539991 w 2224912"/>
                <a:gd name="connsiteY41" fmla="*/ 2886256 h 3839904"/>
                <a:gd name="connsiteX42" fmla="*/ 468751 w 2224912"/>
                <a:gd name="connsiteY42" fmla="*/ 3100662 h 3839904"/>
                <a:gd name="connsiteX43" fmla="*/ 464783 w 2224912"/>
                <a:gd name="connsiteY43" fmla="*/ 3114214 h 3839904"/>
                <a:gd name="connsiteX44" fmla="*/ 689850 w 2224912"/>
                <a:gd name="connsiteY44" fmla="*/ 2084539 h 3839904"/>
                <a:gd name="connsiteX45" fmla="*/ 765019 w 2224912"/>
                <a:gd name="connsiteY45" fmla="*/ 2081685 h 3839904"/>
                <a:gd name="connsiteX46" fmla="*/ 764185 w 2224912"/>
                <a:gd name="connsiteY46" fmla="*/ 2083310 h 3839904"/>
                <a:gd name="connsiteX47" fmla="*/ 578527 w 2224912"/>
                <a:gd name="connsiteY47" fmla="*/ 2092305 h 3839904"/>
                <a:gd name="connsiteX48" fmla="*/ 578368 w 2224912"/>
                <a:gd name="connsiteY48" fmla="*/ 2088778 h 3839904"/>
                <a:gd name="connsiteX49" fmla="*/ 647583 w 2224912"/>
                <a:gd name="connsiteY49" fmla="*/ 2086123 h 3839904"/>
                <a:gd name="connsiteX50" fmla="*/ 393464 w 2224912"/>
                <a:gd name="connsiteY50" fmla="*/ 3248699 h 3839904"/>
                <a:gd name="connsiteX51" fmla="*/ 578527 w 2224912"/>
                <a:gd name="connsiteY51" fmla="*/ 2092305 h 3839904"/>
                <a:gd name="connsiteX52" fmla="*/ 353856 w 2224912"/>
                <a:gd name="connsiteY52" fmla="*/ 3496271 h 3839904"/>
                <a:gd name="connsiteX53" fmla="*/ 354491 w 2224912"/>
                <a:gd name="connsiteY53" fmla="*/ 3492189 h 3839904"/>
                <a:gd name="connsiteX54" fmla="*/ 354967 w 2224912"/>
                <a:gd name="connsiteY54" fmla="*/ 3492428 h 3839904"/>
                <a:gd name="connsiteX55" fmla="*/ 353856 w 2224912"/>
                <a:gd name="connsiteY55" fmla="*/ 3496271 h 3839904"/>
                <a:gd name="connsiteX56" fmla="*/ 49175 w 2224912"/>
                <a:gd name="connsiteY56" fmla="*/ 1968123 h 3839904"/>
                <a:gd name="connsiteX57" fmla="*/ 92236 w 2224912"/>
                <a:gd name="connsiteY57" fmla="*/ 1956473 h 3839904"/>
                <a:gd name="connsiteX58" fmla="*/ 211298 w 2224912"/>
                <a:gd name="connsiteY58" fmla="*/ 1944744 h 3839904"/>
                <a:gd name="connsiteX59" fmla="*/ 230110 w 2224912"/>
                <a:gd name="connsiteY59" fmla="*/ 1957107 h 3839904"/>
                <a:gd name="connsiteX60" fmla="*/ 248882 w 2224912"/>
                <a:gd name="connsiteY60" fmla="*/ 1944744 h 3839904"/>
                <a:gd name="connsiteX61" fmla="*/ 312263 w 2224912"/>
                <a:gd name="connsiteY61" fmla="*/ 1946052 h 3839904"/>
                <a:gd name="connsiteX62" fmla="*/ 422039 w 2224912"/>
                <a:gd name="connsiteY62" fmla="*/ 1947439 h 3839904"/>
                <a:gd name="connsiteX63" fmla="*/ 1117166 w 2224912"/>
                <a:gd name="connsiteY63" fmla="*/ 1930599 h 3839904"/>
                <a:gd name="connsiteX64" fmla="*/ 1840829 w 2224912"/>
                <a:gd name="connsiteY64" fmla="*/ 1913362 h 3839904"/>
                <a:gd name="connsiteX65" fmla="*/ 1944572 w 2224912"/>
                <a:gd name="connsiteY65" fmla="*/ 1904248 h 3839904"/>
                <a:gd name="connsiteX66" fmla="*/ 2092170 w 2224912"/>
                <a:gd name="connsiteY66" fmla="*/ 1896878 h 3839904"/>
                <a:gd name="connsiteX67" fmla="*/ 2172061 w 2224912"/>
                <a:gd name="connsiteY67" fmla="*/ 1933531 h 3839904"/>
                <a:gd name="connsiteX68" fmla="*/ 41912 w 2224912"/>
                <a:gd name="connsiteY68" fmla="*/ 1988371 h 3839904"/>
                <a:gd name="connsiteX69" fmla="*/ 49175 w 2224912"/>
                <a:gd name="connsiteY69" fmla="*/ 1968123 h 3839904"/>
                <a:gd name="connsiteX70" fmla="*/ 244557 w 2224912"/>
                <a:gd name="connsiteY70" fmla="*/ 317694 h 3839904"/>
                <a:gd name="connsiteX71" fmla="*/ 1029695 w 2224912"/>
                <a:gd name="connsiteY71" fmla="*/ 278427 h 3839904"/>
                <a:gd name="connsiteX72" fmla="*/ 1029854 w 2224912"/>
                <a:gd name="connsiteY72" fmla="*/ 278427 h 3839904"/>
                <a:gd name="connsiteX73" fmla="*/ 1095021 w 2224912"/>
                <a:gd name="connsiteY73" fmla="*/ 273513 h 3839904"/>
                <a:gd name="connsiteX74" fmla="*/ 1581312 w 2224912"/>
                <a:gd name="connsiteY74" fmla="*/ 239991 h 3839904"/>
                <a:gd name="connsiteX75" fmla="*/ 1961042 w 2224912"/>
                <a:gd name="connsiteY75" fmla="*/ 275098 h 3839904"/>
                <a:gd name="connsiteX76" fmla="*/ 1974536 w 2224912"/>
                <a:gd name="connsiteY76" fmla="*/ 881943 h 3839904"/>
                <a:gd name="connsiteX77" fmla="*/ 1983387 w 2224912"/>
                <a:gd name="connsiteY77" fmla="*/ 1032515 h 3839904"/>
                <a:gd name="connsiteX78" fmla="*/ 1982632 w 2224912"/>
                <a:gd name="connsiteY78" fmla="*/ 1471433 h 3839904"/>
                <a:gd name="connsiteX79" fmla="*/ 1963265 w 2224912"/>
                <a:gd name="connsiteY79" fmla="*/ 1860900 h 3839904"/>
                <a:gd name="connsiteX80" fmla="*/ 1939690 w 2224912"/>
                <a:gd name="connsiteY80" fmla="*/ 1863594 h 3839904"/>
                <a:gd name="connsiteX81" fmla="*/ 1839876 w 2224912"/>
                <a:gd name="connsiteY81" fmla="*/ 1872390 h 3839904"/>
                <a:gd name="connsiteX82" fmla="*/ 1116174 w 2224912"/>
                <a:gd name="connsiteY82" fmla="*/ 1889667 h 3839904"/>
                <a:gd name="connsiteX83" fmla="*/ 420968 w 2224912"/>
                <a:gd name="connsiteY83" fmla="*/ 1906467 h 3839904"/>
                <a:gd name="connsiteX84" fmla="*/ 313534 w 2224912"/>
                <a:gd name="connsiteY84" fmla="*/ 1905160 h 3839904"/>
                <a:gd name="connsiteX85" fmla="*/ 250589 w 2224912"/>
                <a:gd name="connsiteY85" fmla="*/ 1903852 h 3839904"/>
                <a:gd name="connsiteX86" fmla="*/ 250391 w 2224912"/>
                <a:gd name="connsiteY86" fmla="*/ 1308181 h 3839904"/>
                <a:gd name="connsiteX87" fmla="*/ 247374 w 2224912"/>
                <a:gd name="connsiteY87" fmla="*/ 1139540 h 3839904"/>
                <a:gd name="connsiteX88" fmla="*/ 244557 w 2224912"/>
                <a:gd name="connsiteY88" fmla="*/ 317694 h 3839904"/>
                <a:gd name="connsiteX89" fmla="*/ 1059342 w 2224912"/>
                <a:gd name="connsiteY89" fmla="*/ 61444 h 3839904"/>
                <a:gd name="connsiteX90" fmla="*/ 1067517 w 2224912"/>
                <a:gd name="connsiteY90" fmla="*/ 53321 h 3839904"/>
                <a:gd name="connsiteX91" fmla="*/ 1064541 w 2224912"/>
                <a:gd name="connsiteY91" fmla="*/ 234721 h 3839904"/>
                <a:gd name="connsiteX92" fmla="*/ 1049737 w 2224912"/>
                <a:gd name="connsiteY92" fmla="*/ 235830 h 3839904"/>
                <a:gd name="connsiteX93" fmla="*/ 1049181 w 2224912"/>
                <a:gd name="connsiteY93" fmla="*/ 219069 h 3839904"/>
                <a:gd name="connsiteX94" fmla="*/ 1059342 w 2224912"/>
                <a:gd name="connsiteY94" fmla="*/ 61444 h 3839904"/>
                <a:gd name="connsiteX95" fmla="*/ 1108752 w 2224912"/>
                <a:gd name="connsiteY95" fmla="*/ 41355 h 3839904"/>
                <a:gd name="connsiteX96" fmla="*/ 1157886 w 2224912"/>
                <a:gd name="connsiteY96" fmla="*/ 64891 h 3839904"/>
                <a:gd name="connsiteX97" fmla="*/ 1158838 w 2224912"/>
                <a:gd name="connsiteY97" fmla="*/ 162208 h 3839904"/>
                <a:gd name="connsiteX98" fmla="*/ 1153084 w 2224912"/>
                <a:gd name="connsiteY98" fmla="*/ 214988 h 3839904"/>
                <a:gd name="connsiteX99" fmla="*/ 1157886 w 2224912"/>
                <a:gd name="connsiteY99" fmla="*/ 227707 h 3839904"/>
                <a:gd name="connsiteX100" fmla="*/ 1105617 w 2224912"/>
                <a:gd name="connsiteY100" fmla="*/ 231630 h 3839904"/>
                <a:gd name="connsiteX101" fmla="*/ 1108752 w 2224912"/>
                <a:gd name="connsiteY101" fmla="*/ 41355 h 3839904"/>
                <a:gd name="connsiteX102" fmla="*/ 1808126 w 2224912"/>
                <a:gd name="connsiteY102" fmla="*/ 3705011 h 3839904"/>
                <a:gd name="connsiteX103" fmla="*/ 1849798 w 2224912"/>
                <a:gd name="connsiteY103" fmla="*/ 3700533 h 3839904"/>
                <a:gd name="connsiteX104" fmla="*/ 1631239 w 2224912"/>
                <a:gd name="connsiteY104" fmla="*/ 2048996 h 3839904"/>
                <a:gd name="connsiteX105" fmla="*/ 1662830 w 2224912"/>
                <a:gd name="connsiteY105" fmla="*/ 2047807 h 3839904"/>
                <a:gd name="connsiteX106" fmla="*/ 1720297 w 2224912"/>
                <a:gd name="connsiteY106" fmla="*/ 2045905 h 3839904"/>
                <a:gd name="connsiteX107" fmla="*/ 2040060 w 2224912"/>
                <a:gd name="connsiteY107" fmla="*/ 2034850 h 3839904"/>
                <a:gd name="connsiteX108" fmla="*/ 2217424 w 2224912"/>
                <a:gd name="connsiteY108" fmla="*/ 1969034 h 3839904"/>
                <a:gd name="connsiteX109" fmla="*/ 2216074 w 2224912"/>
                <a:gd name="connsiteY109" fmla="*/ 1935670 h 3839904"/>
                <a:gd name="connsiteX110" fmla="*/ 2095940 w 2224912"/>
                <a:gd name="connsiteY110" fmla="*/ 1856065 h 3839904"/>
                <a:gd name="connsiteX111" fmla="*/ 2004302 w 2224912"/>
                <a:gd name="connsiteY111" fmla="*/ 1856898 h 3839904"/>
                <a:gd name="connsiteX112" fmla="*/ 2023272 w 2224912"/>
                <a:gd name="connsiteY112" fmla="*/ 1477337 h 3839904"/>
                <a:gd name="connsiteX113" fmla="*/ 2024344 w 2224912"/>
                <a:gd name="connsiteY113" fmla="*/ 1029781 h 3839904"/>
                <a:gd name="connsiteX114" fmla="*/ 2015573 w 2224912"/>
                <a:gd name="connsiteY114" fmla="*/ 880200 h 3839904"/>
                <a:gd name="connsiteX115" fmla="*/ 2001960 w 2224912"/>
                <a:gd name="connsiteY115" fmla="*/ 261388 h 3839904"/>
                <a:gd name="connsiteX116" fmla="*/ 1989816 w 2224912"/>
                <a:gd name="connsiteY116" fmla="*/ 242844 h 3839904"/>
                <a:gd name="connsiteX117" fmla="*/ 1579169 w 2224912"/>
                <a:gd name="connsiteY117" fmla="*/ 199059 h 3839904"/>
                <a:gd name="connsiteX118" fmla="*/ 1190985 w 2224912"/>
                <a:gd name="connsiteY118" fmla="*/ 225211 h 3839904"/>
                <a:gd name="connsiteX119" fmla="*/ 1194120 w 2224912"/>
                <a:gd name="connsiteY119" fmla="*/ 214988 h 3839904"/>
                <a:gd name="connsiteX120" fmla="*/ 1199399 w 2224912"/>
                <a:gd name="connsiteY120" fmla="*/ 168390 h 3839904"/>
                <a:gd name="connsiteX121" fmla="*/ 1192572 w 2224912"/>
                <a:gd name="connsiteY121" fmla="*/ 43019 h 3839904"/>
                <a:gd name="connsiteX122" fmla="*/ 1104427 w 2224912"/>
                <a:gd name="connsiteY122" fmla="*/ -13 h 3839904"/>
                <a:gd name="connsiteX123" fmla="*/ 1025052 w 2224912"/>
                <a:gd name="connsiteY123" fmla="*/ 38977 h 3839904"/>
                <a:gd name="connsiteX124" fmla="*/ 1008184 w 2224912"/>
                <a:gd name="connsiteY124" fmla="*/ 220575 h 3839904"/>
                <a:gd name="connsiteX125" fmla="*/ 1008819 w 2224912"/>
                <a:gd name="connsiteY125" fmla="*/ 238921 h 3839904"/>
                <a:gd name="connsiteX126" fmla="*/ 229793 w 2224912"/>
                <a:gd name="connsiteY126" fmla="*/ 276723 h 3839904"/>
                <a:gd name="connsiteX127" fmla="*/ 214195 w 2224912"/>
                <a:gd name="connsiteY127" fmla="*/ 283577 h 3839904"/>
                <a:gd name="connsiteX128" fmla="*/ 206337 w 2224912"/>
                <a:gd name="connsiteY128" fmla="*/ 1140372 h 3839904"/>
                <a:gd name="connsiteX129" fmla="*/ 209393 w 2224912"/>
                <a:gd name="connsiteY129" fmla="*/ 1308181 h 3839904"/>
                <a:gd name="connsiteX130" fmla="*/ 209552 w 2224912"/>
                <a:gd name="connsiteY130" fmla="*/ 1903812 h 3839904"/>
                <a:gd name="connsiteX131" fmla="*/ 22306 w 2224912"/>
                <a:gd name="connsiteY131" fmla="*/ 1932303 h 3839904"/>
                <a:gd name="connsiteX132" fmla="*/ 13893 w 2224912"/>
                <a:gd name="connsiteY132" fmla="*/ 2076931 h 3839904"/>
                <a:gd name="connsiteX133" fmla="*/ 537292 w 2224912"/>
                <a:gd name="connsiteY133" fmla="*/ 2090324 h 3839904"/>
                <a:gd name="connsiteX134" fmla="*/ 261106 w 2224912"/>
                <a:gd name="connsiteY134" fmla="*/ 3816197 h 3839904"/>
                <a:gd name="connsiteX135" fmla="*/ 276902 w 2224912"/>
                <a:gd name="connsiteY135" fmla="*/ 3839377 h 3839904"/>
                <a:gd name="connsiteX136" fmla="*/ 281386 w 2224912"/>
                <a:gd name="connsiteY136" fmla="*/ 3839892 h 3839904"/>
                <a:gd name="connsiteX137" fmla="*/ 301072 w 2224912"/>
                <a:gd name="connsiteY137" fmla="*/ 3825113 h 3839904"/>
                <a:gd name="connsiteX138" fmla="*/ 508161 w 2224912"/>
                <a:gd name="connsiteY138" fmla="*/ 3112035 h 3839904"/>
                <a:gd name="connsiteX139" fmla="*/ 578646 w 2224912"/>
                <a:gd name="connsiteY139" fmla="*/ 2899886 h 3839904"/>
                <a:gd name="connsiteX140" fmla="*/ 663498 w 2224912"/>
                <a:gd name="connsiteY140" fmla="*/ 2635791 h 3839904"/>
                <a:gd name="connsiteX141" fmla="*/ 708504 w 2224912"/>
                <a:gd name="connsiteY141" fmla="*/ 2457165 h 3839904"/>
                <a:gd name="connsiteX142" fmla="*/ 803595 w 2224912"/>
                <a:gd name="connsiteY142" fmla="*/ 2094722 h 3839904"/>
                <a:gd name="connsiteX143" fmla="*/ 802246 w 2224912"/>
                <a:gd name="connsiteY143" fmla="*/ 2080299 h 3839904"/>
                <a:gd name="connsiteX144" fmla="*/ 1010724 w 2224912"/>
                <a:gd name="connsiteY144" fmla="*/ 2072454 h 3839904"/>
                <a:gd name="connsiteX145" fmla="*/ 1090377 w 2224912"/>
                <a:gd name="connsiteY145" fmla="*/ 3145161 h 3839904"/>
                <a:gd name="connsiteX146" fmla="*/ 1111015 w 2224912"/>
                <a:gd name="connsiteY146" fmla="*/ 3164101 h 3839904"/>
                <a:gd name="connsiteX147" fmla="*/ 1131335 w 2224912"/>
                <a:gd name="connsiteY147" fmla="*/ 3144844 h 3839904"/>
                <a:gd name="connsiteX148" fmla="*/ 1193327 w 2224912"/>
                <a:gd name="connsiteY148" fmla="*/ 2065519 h 3839904"/>
                <a:gd name="connsiteX149" fmla="*/ 1372476 w 2224912"/>
                <a:gd name="connsiteY149" fmla="*/ 2058783 h 3839904"/>
                <a:gd name="connsiteX150" fmla="*/ 1580082 w 2224912"/>
                <a:gd name="connsiteY150" fmla="*/ 2908762 h 3839904"/>
                <a:gd name="connsiteX151" fmla="*/ 1711090 w 2224912"/>
                <a:gd name="connsiteY151" fmla="*/ 3375337 h 3839904"/>
                <a:gd name="connsiteX152" fmla="*/ 1808126 w 2224912"/>
                <a:gd name="connsiteY152" fmla="*/ 3705011 h 38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224912" h="3839904">
                  <a:moveTo>
                    <a:pt x="1842376" y="3722803"/>
                  </a:moveTo>
                  <a:cubicBezTo>
                    <a:pt x="1874285" y="3719554"/>
                    <a:pt x="1676522" y="3744517"/>
                    <a:pt x="1821421" y="3725180"/>
                  </a:cubicBezTo>
                  <a:cubicBezTo>
                    <a:pt x="1824081" y="3726409"/>
                    <a:pt x="1826898" y="3727241"/>
                    <a:pt x="1829954" y="3727241"/>
                  </a:cubicBezTo>
                  <a:cubicBezTo>
                    <a:pt x="1831225" y="3727241"/>
                    <a:pt x="1832574" y="3727122"/>
                    <a:pt x="1833883" y="3726924"/>
                  </a:cubicBezTo>
                  <a:cubicBezTo>
                    <a:pt x="1837138" y="3726250"/>
                    <a:pt x="1839916" y="3724705"/>
                    <a:pt x="1842376" y="3722803"/>
                  </a:cubicBezTo>
                  <a:close/>
                  <a:moveTo>
                    <a:pt x="1773797" y="3439490"/>
                  </a:moveTo>
                  <a:cubicBezTo>
                    <a:pt x="1773836" y="3439450"/>
                    <a:pt x="1773836" y="3439410"/>
                    <a:pt x="1773876" y="3439370"/>
                  </a:cubicBezTo>
                  <a:lnTo>
                    <a:pt x="1773916" y="3439925"/>
                  </a:lnTo>
                  <a:cubicBezTo>
                    <a:pt x="1773876" y="3439767"/>
                    <a:pt x="1773836" y="3439648"/>
                    <a:pt x="1773797" y="3439490"/>
                  </a:cubicBezTo>
                  <a:close/>
                  <a:moveTo>
                    <a:pt x="1507652" y="2053671"/>
                  </a:moveTo>
                  <a:lnTo>
                    <a:pt x="1590043" y="2050541"/>
                  </a:lnTo>
                  <a:lnTo>
                    <a:pt x="1749309" y="3253929"/>
                  </a:lnTo>
                  <a:cubicBezTo>
                    <a:pt x="1685532" y="2850634"/>
                    <a:pt x="1605521" y="2450191"/>
                    <a:pt x="1507652" y="2053671"/>
                  </a:cubicBezTo>
                  <a:close/>
                  <a:moveTo>
                    <a:pt x="1620127" y="2899807"/>
                  </a:moveTo>
                  <a:cubicBezTo>
                    <a:pt x="1555554" y="2613284"/>
                    <a:pt x="1486340" y="2330130"/>
                    <a:pt x="1414466" y="2057198"/>
                  </a:cubicBezTo>
                  <a:lnTo>
                    <a:pt x="1465901" y="2055216"/>
                  </a:lnTo>
                  <a:cubicBezTo>
                    <a:pt x="1558849" y="2430696"/>
                    <a:pt x="1635723" y="2809583"/>
                    <a:pt x="1698073" y="3191125"/>
                  </a:cubicBezTo>
                  <a:cubicBezTo>
                    <a:pt x="1669299" y="3094164"/>
                    <a:pt x="1641915" y="2996451"/>
                    <a:pt x="1620127" y="2899807"/>
                  </a:cubicBezTo>
                  <a:close/>
                  <a:moveTo>
                    <a:pt x="1029616" y="2030887"/>
                  </a:moveTo>
                  <a:cubicBezTo>
                    <a:pt x="1029100" y="2030887"/>
                    <a:pt x="1028703" y="2030690"/>
                    <a:pt x="1028187" y="2030729"/>
                  </a:cubicBezTo>
                  <a:cubicBezTo>
                    <a:pt x="1027909" y="2030769"/>
                    <a:pt x="1027631" y="2030927"/>
                    <a:pt x="1027314" y="2030966"/>
                  </a:cubicBezTo>
                  <a:lnTo>
                    <a:pt x="133630" y="2064568"/>
                  </a:lnTo>
                  <a:cubicBezTo>
                    <a:pt x="125057" y="2064925"/>
                    <a:pt x="116485" y="2065836"/>
                    <a:pt x="107952" y="2066747"/>
                  </a:cubicBezTo>
                  <a:cubicBezTo>
                    <a:pt x="99141" y="2067698"/>
                    <a:pt x="90450" y="2068689"/>
                    <a:pt x="82076" y="2068689"/>
                  </a:cubicBezTo>
                  <a:cubicBezTo>
                    <a:pt x="64931" y="2068689"/>
                    <a:pt x="55445" y="2064410"/>
                    <a:pt x="47032" y="2052800"/>
                  </a:cubicBezTo>
                  <a:cubicBezTo>
                    <a:pt x="43856" y="2048401"/>
                    <a:pt x="41952" y="2039565"/>
                    <a:pt x="40920" y="2029342"/>
                  </a:cubicBezTo>
                  <a:cubicBezTo>
                    <a:pt x="753351" y="2010996"/>
                    <a:pt x="1465782" y="1992690"/>
                    <a:pt x="2178213" y="1974343"/>
                  </a:cubicBezTo>
                  <a:cubicBezTo>
                    <a:pt x="2178371" y="1978900"/>
                    <a:pt x="2178609" y="1983140"/>
                    <a:pt x="2178649" y="1988291"/>
                  </a:cubicBezTo>
                  <a:cubicBezTo>
                    <a:pt x="2105148" y="1992254"/>
                    <a:pt x="1819834" y="2001645"/>
                    <a:pt x="1718948" y="2004973"/>
                  </a:cubicBezTo>
                  <a:lnTo>
                    <a:pt x="1029616" y="2030887"/>
                  </a:lnTo>
                  <a:close/>
                  <a:moveTo>
                    <a:pt x="1126969" y="2505705"/>
                  </a:moveTo>
                  <a:cubicBezTo>
                    <a:pt x="1121532" y="2360006"/>
                    <a:pt x="1116135" y="2214348"/>
                    <a:pt x="1110697" y="2068649"/>
                  </a:cubicBezTo>
                  <a:lnTo>
                    <a:pt x="1152131" y="2067104"/>
                  </a:lnTo>
                  <a:lnTo>
                    <a:pt x="1126969" y="2505705"/>
                  </a:lnTo>
                  <a:close/>
                  <a:moveTo>
                    <a:pt x="1051801" y="2070908"/>
                  </a:moveTo>
                  <a:lnTo>
                    <a:pt x="1069740" y="2070195"/>
                  </a:lnTo>
                  <a:cubicBezTo>
                    <a:pt x="1075772" y="2232099"/>
                    <a:pt x="1081805" y="2394044"/>
                    <a:pt x="1087797" y="2555948"/>
                  </a:cubicBezTo>
                  <a:lnTo>
                    <a:pt x="1051801" y="2070908"/>
                  </a:lnTo>
                  <a:close/>
                  <a:moveTo>
                    <a:pt x="764185" y="2083310"/>
                  </a:moveTo>
                  <a:cubicBezTo>
                    <a:pt x="729181" y="2203887"/>
                    <a:pt x="698423" y="2327633"/>
                    <a:pt x="668657" y="2447299"/>
                  </a:cubicBezTo>
                  <a:cubicBezTo>
                    <a:pt x="653894" y="2506775"/>
                    <a:pt x="639090" y="2566250"/>
                    <a:pt x="623771" y="2625568"/>
                  </a:cubicBezTo>
                  <a:cubicBezTo>
                    <a:pt x="600832" y="2714247"/>
                    <a:pt x="569875" y="2801698"/>
                    <a:pt x="539991" y="2886256"/>
                  </a:cubicBezTo>
                  <a:cubicBezTo>
                    <a:pt x="515424" y="2955757"/>
                    <a:pt x="489945" y="3027635"/>
                    <a:pt x="468751" y="3100662"/>
                  </a:cubicBezTo>
                  <a:lnTo>
                    <a:pt x="464783" y="3114214"/>
                  </a:lnTo>
                  <a:cubicBezTo>
                    <a:pt x="539832" y="2770989"/>
                    <a:pt x="614841" y="2427764"/>
                    <a:pt x="689850" y="2084539"/>
                  </a:cubicBezTo>
                  <a:lnTo>
                    <a:pt x="765019" y="2081685"/>
                  </a:lnTo>
                  <a:cubicBezTo>
                    <a:pt x="764781" y="2082320"/>
                    <a:pt x="764344" y="2082716"/>
                    <a:pt x="764185" y="2083310"/>
                  </a:cubicBezTo>
                  <a:close/>
                  <a:moveTo>
                    <a:pt x="578527" y="2092305"/>
                  </a:moveTo>
                  <a:cubicBezTo>
                    <a:pt x="578726" y="2091037"/>
                    <a:pt x="578408" y="2089928"/>
                    <a:pt x="578368" y="2088778"/>
                  </a:cubicBezTo>
                  <a:lnTo>
                    <a:pt x="647583" y="2086123"/>
                  </a:lnTo>
                  <a:cubicBezTo>
                    <a:pt x="562851" y="2473688"/>
                    <a:pt x="478157" y="2861174"/>
                    <a:pt x="393464" y="3248699"/>
                  </a:cubicBezTo>
                  <a:lnTo>
                    <a:pt x="578527" y="2092305"/>
                  </a:lnTo>
                  <a:close/>
                  <a:moveTo>
                    <a:pt x="353856" y="3496271"/>
                  </a:moveTo>
                  <a:lnTo>
                    <a:pt x="354491" y="3492189"/>
                  </a:lnTo>
                  <a:cubicBezTo>
                    <a:pt x="354650" y="3492308"/>
                    <a:pt x="354809" y="3492348"/>
                    <a:pt x="354967" y="3492428"/>
                  </a:cubicBezTo>
                  <a:lnTo>
                    <a:pt x="353856" y="3496271"/>
                  </a:lnTo>
                  <a:close/>
                  <a:moveTo>
                    <a:pt x="49175" y="1968123"/>
                  </a:moveTo>
                  <a:cubicBezTo>
                    <a:pt x="52945" y="1964952"/>
                    <a:pt x="69892" y="1961307"/>
                    <a:pt x="92236" y="1956473"/>
                  </a:cubicBezTo>
                  <a:cubicBezTo>
                    <a:pt x="125970" y="1949222"/>
                    <a:pt x="164546" y="1945537"/>
                    <a:pt x="211298" y="1944744"/>
                  </a:cubicBezTo>
                  <a:cubicBezTo>
                    <a:pt x="214434" y="1951996"/>
                    <a:pt x="221657" y="1957107"/>
                    <a:pt x="230110" y="1957107"/>
                  </a:cubicBezTo>
                  <a:cubicBezTo>
                    <a:pt x="238524" y="1957107"/>
                    <a:pt x="245747" y="1951996"/>
                    <a:pt x="248882" y="1944744"/>
                  </a:cubicBezTo>
                  <a:cubicBezTo>
                    <a:pt x="269996" y="1945022"/>
                    <a:pt x="291189" y="1945418"/>
                    <a:pt x="312263" y="1946052"/>
                  </a:cubicBezTo>
                  <a:cubicBezTo>
                    <a:pt x="349292" y="1947241"/>
                    <a:pt x="386201" y="1948350"/>
                    <a:pt x="422039" y="1947439"/>
                  </a:cubicBezTo>
                  <a:cubicBezTo>
                    <a:pt x="653695" y="1941455"/>
                    <a:pt x="885470" y="1935988"/>
                    <a:pt x="1117166" y="1930599"/>
                  </a:cubicBezTo>
                  <a:lnTo>
                    <a:pt x="1840829" y="1913362"/>
                  </a:lnTo>
                  <a:cubicBezTo>
                    <a:pt x="1875714" y="1912530"/>
                    <a:pt x="1910718" y="1908329"/>
                    <a:pt x="1944572" y="1904248"/>
                  </a:cubicBezTo>
                  <a:cubicBezTo>
                    <a:pt x="1993348" y="1898384"/>
                    <a:pt x="2043354" y="1892242"/>
                    <a:pt x="2092170" y="1896878"/>
                  </a:cubicBezTo>
                  <a:cubicBezTo>
                    <a:pt x="2141581" y="1901396"/>
                    <a:pt x="2162893" y="1908964"/>
                    <a:pt x="2172061" y="1933531"/>
                  </a:cubicBezTo>
                  <a:cubicBezTo>
                    <a:pt x="1462011" y="1951837"/>
                    <a:pt x="751962" y="1970104"/>
                    <a:pt x="41912" y="1988371"/>
                  </a:cubicBezTo>
                  <a:cubicBezTo>
                    <a:pt x="43460" y="1978742"/>
                    <a:pt x="45841" y="1970936"/>
                    <a:pt x="49175" y="1968123"/>
                  </a:cubicBezTo>
                  <a:close/>
                  <a:moveTo>
                    <a:pt x="244557" y="317694"/>
                  </a:moveTo>
                  <a:cubicBezTo>
                    <a:pt x="508915" y="317021"/>
                    <a:pt x="772798" y="298080"/>
                    <a:pt x="1029695" y="278427"/>
                  </a:cubicBezTo>
                  <a:lnTo>
                    <a:pt x="1029854" y="278427"/>
                  </a:lnTo>
                  <a:cubicBezTo>
                    <a:pt x="1051483" y="276762"/>
                    <a:pt x="1073470" y="275138"/>
                    <a:pt x="1095021" y="273513"/>
                  </a:cubicBezTo>
                  <a:cubicBezTo>
                    <a:pt x="1253850" y="261229"/>
                    <a:pt x="1418157" y="248589"/>
                    <a:pt x="1581312" y="239991"/>
                  </a:cubicBezTo>
                  <a:cubicBezTo>
                    <a:pt x="1703510" y="233532"/>
                    <a:pt x="1841543" y="226281"/>
                    <a:pt x="1961042" y="275098"/>
                  </a:cubicBezTo>
                  <a:cubicBezTo>
                    <a:pt x="1962987" y="519421"/>
                    <a:pt x="1967194" y="707041"/>
                    <a:pt x="1974536" y="881943"/>
                  </a:cubicBezTo>
                  <a:cubicBezTo>
                    <a:pt x="1976679" y="931434"/>
                    <a:pt x="1980013" y="981796"/>
                    <a:pt x="1983387" y="1032515"/>
                  </a:cubicBezTo>
                  <a:cubicBezTo>
                    <a:pt x="1993149" y="1178689"/>
                    <a:pt x="2003230" y="1329855"/>
                    <a:pt x="1982632" y="1471433"/>
                  </a:cubicBezTo>
                  <a:cubicBezTo>
                    <a:pt x="1963900" y="1600846"/>
                    <a:pt x="1963304" y="1726454"/>
                    <a:pt x="1963265" y="1860900"/>
                  </a:cubicBezTo>
                  <a:cubicBezTo>
                    <a:pt x="1955407" y="1861771"/>
                    <a:pt x="1947509" y="1862643"/>
                    <a:pt x="1939690" y="1863594"/>
                  </a:cubicBezTo>
                  <a:cubicBezTo>
                    <a:pt x="1906829" y="1867556"/>
                    <a:pt x="1872817" y="1871598"/>
                    <a:pt x="1839876" y="1872390"/>
                  </a:cubicBezTo>
                  <a:lnTo>
                    <a:pt x="1116174" y="1889667"/>
                  </a:lnTo>
                  <a:cubicBezTo>
                    <a:pt x="884478" y="1895095"/>
                    <a:pt x="652703" y="1900484"/>
                    <a:pt x="420968" y="1906467"/>
                  </a:cubicBezTo>
                  <a:cubicBezTo>
                    <a:pt x="385725" y="1907418"/>
                    <a:pt x="349768" y="1906230"/>
                    <a:pt x="313534" y="1905160"/>
                  </a:cubicBezTo>
                  <a:cubicBezTo>
                    <a:pt x="292618" y="1904486"/>
                    <a:pt x="271584" y="1904130"/>
                    <a:pt x="250589" y="1903852"/>
                  </a:cubicBezTo>
                  <a:lnTo>
                    <a:pt x="250391" y="1308181"/>
                  </a:lnTo>
                  <a:cubicBezTo>
                    <a:pt x="250391" y="1284961"/>
                    <a:pt x="249081" y="1222632"/>
                    <a:pt x="247374" y="1139540"/>
                  </a:cubicBezTo>
                  <a:cubicBezTo>
                    <a:pt x="242651" y="915228"/>
                    <a:pt x="231976" y="404709"/>
                    <a:pt x="244557" y="317694"/>
                  </a:cubicBezTo>
                  <a:close/>
                  <a:moveTo>
                    <a:pt x="1059342" y="61444"/>
                  </a:moveTo>
                  <a:cubicBezTo>
                    <a:pt x="1061604" y="57997"/>
                    <a:pt x="1064580" y="55699"/>
                    <a:pt x="1067517" y="53321"/>
                  </a:cubicBezTo>
                  <a:cubicBezTo>
                    <a:pt x="1066525" y="113787"/>
                    <a:pt x="1065533" y="174254"/>
                    <a:pt x="1064541" y="234721"/>
                  </a:cubicBezTo>
                  <a:cubicBezTo>
                    <a:pt x="1059580" y="235077"/>
                    <a:pt x="1054658" y="235434"/>
                    <a:pt x="1049737" y="235830"/>
                  </a:cubicBezTo>
                  <a:cubicBezTo>
                    <a:pt x="1049578" y="230481"/>
                    <a:pt x="1049420" y="225092"/>
                    <a:pt x="1049181" y="219069"/>
                  </a:cubicBezTo>
                  <a:cubicBezTo>
                    <a:pt x="1047396" y="172075"/>
                    <a:pt x="1044141" y="84584"/>
                    <a:pt x="1059342" y="61444"/>
                  </a:cubicBezTo>
                  <a:close/>
                  <a:moveTo>
                    <a:pt x="1108752" y="41355"/>
                  </a:moveTo>
                  <a:cubicBezTo>
                    <a:pt x="1129985" y="42504"/>
                    <a:pt x="1149472" y="51538"/>
                    <a:pt x="1157886" y="64891"/>
                  </a:cubicBezTo>
                  <a:cubicBezTo>
                    <a:pt x="1170665" y="85060"/>
                    <a:pt x="1164117" y="127854"/>
                    <a:pt x="1158838" y="162208"/>
                  </a:cubicBezTo>
                  <a:cubicBezTo>
                    <a:pt x="1155901" y="181426"/>
                    <a:pt x="1153084" y="199613"/>
                    <a:pt x="1153084" y="214988"/>
                  </a:cubicBezTo>
                  <a:cubicBezTo>
                    <a:pt x="1153084" y="219862"/>
                    <a:pt x="1155028" y="224181"/>
                    <a:pt x="1157886" y="227707"/>
                  </a:cubicBezTo>
                  <a:cubicBezTo>
                    <a:pt x="1140542" y="229015"/>
                    <a:pt x="1123000" y="230323"/>
                    <a:pt x="1105617" y="231630"/>
                  </a:cubicBezTo>
                  <a:cubicBezTo>
                    <a:pt x="1106649" y="168191"/>
                    <a:pt x="1107721" y="104793"/>
                    <a:pt x="1108752" y="41355"/>
                  </a:cubicBezTo>
                  <a:close/>
                  <a:moveTo>
                    <a:pt x="1808126" y="3705011"/>
                  </a:moveTo>
                  <a:cubicBezTo>
                    <a:pt x="1666918" y="3726012"/>
                    <a:pt x="1880437" y="3697799"/>
                    <a:pt x="1849798" y="3700533"/>
                  </a:cubicBezTo>
                  <a:lnTo>
                    <a:pt x="1631239" y="2048996"/>
                  </a:lnTo>
                  <a:lnTo>
                    <a:pt x="1662830" y="2047807"/>
                  </a:lnTo>
                  <a:lnTo>
                    <a:pt x="1720297" y="2045905"/>
                  </a:lnTo>
                  <a:cubicBezTo>
                    <a:pt x="1826859" y="2042418"/>
                    <a:pt x="1933499" y="2039209"/>
                    <a:pt x="2040060" y="2034850"/>
                  </a:cubicBezTo>
                  <a:cubicBezTo>
                    <a:pt x="2103917" y="2032234"/>
                    <a:pt x="2208296" y="2047450"/>
                    <a:pt x="2217424" y="1969034"/>
                  </a:cubicBezTo>
                  <a:cubicBezTo>
                    <a:pt x="2227822" y="1960594"/>
                    <a:pt x="2227425" y="1942605"/>
                    <a:pt x="2216074" y="1935670"/>
                  </a:cubicBezTo>
                  <a:cubicBezTo>
                    <a:pt x="2204763" y="1881227"/>
                    <a:pt x="2151027" y="1861137"/>
                    <a:pt x="2095940" y="1856065"/>
                  </a:cubicBezTo>
                  <a:cubicBezTo>
                    <a:pt x="2065381" y="1853252"/>
                    <a:pt x="2034703" y="1854401"/>
                    <a:pt x="2004302" y="1856898"/>
                  </a:cubicBezTo>
                  <a:cubicBezTo>
                    <a:pt x="2004342" y="1726851"/>
                    <a:pt x="2004976" y="1603302"/>
                    <a:pt x="2023272" y="1477337"/>
                  </a:cubicBezTo>
                  <a:cubicBezTo>
                    <a:pt x="2044465" y="1331441"/>
                    <a:pt x="2034226" y="1178094"/>
                    <a:pt x="2024344" y="1029781"/>
                  </a:cubicBezTo>
                  <a:cubicBezTo>
                    <a:pt x="2020970" y="979419"/>
                    <a:pt x="2017597" y="929413"/>
                    <a:pt x="2015573" y="880200"/>
                  </a:cubicBezTo>
                  <a:cubicBezTo>
                    <a:pt x="2008032" y="702643"/>
                    <a:pt x="2003826" y="511773"/>
                    <a:pt x="2001960" y="261388"/>
                  </a:cubicBezTo>
                  <a:cubicBezTo>
                    <a:pt x="2001881" y="253384"/>
                    <a:pt x="1997118" y="246133"/>
                    <a:pt x="1989816" y="242844"/>
                  </a:cubicBezTo>
                  <a:cubicBezTo>
                    <a:pt x="1858569" y="184398"/>
                    <a:pt x="1710217" y="192244"/>
                    <a:pt x="1579169" y="199059"/>
                  </a:cubicBezTo>
                  <a:cubicBezTo>
                    <a:pt x="1449034" y="205953"/>
                    <a:pt x="1319017" y="215464"/>
                    <a:pt x="1190985" y="225211"/>
                  </a:cubicBezTo>
                  <a:cubicBezTo>
                    <a:pt x="1192771" y="222160"/>
                    <a:pt x="1194120" y="218792"/>
                    <a:pt x="1194120" y="214988"/>
                  </a:cubicBezTo>
                  <a:cubicBezTo>
                    <a:pt x="1194120" y="202704"/>
                    <a:pt x="1196660" y="186062"/>
                    <a:pt x="1199399" y="168390"/>
                  </a:cubicBezTo>
                  <a:cubicBezTo>
                    <a:pt x="1206027" y="125160"/>
                    <a:pt x="1213567" y="76144"/>
                    <a:pt x="1192572" y="43019"/>
                  </a:cubicBezTo>
                  <a:cubicBezTo>
                    <a:pt x="1176261" y="17223"/>
                    <a:pt x="1142130" y="344"/>
                    <a:pt x="1104427" y="-13"/>
                  </a:cubicBezTo>
                  <a:cubicBezTo>
                    <a:pt x="1070256" y="-13"/>
                    <a:pt x="1041323" y="14172"/>
                    <a:pt x="1025052" y="38977"/>
                  </a:cubicBezTo>
                  <a:cubicBezTo>
                    <a:pt x="1004335" y="70479"/>
                    <a:pt x="1005168" y="139860"/>
                    <a:pt x="1008184" y="220575"/>
                  </a:cubicBezTo>
                  <a:cubicBezTo>
                    <a:pt x="1008422" y="227153"/>
                    <a:pt x="1008661" y="233215"/>
                    <a:pt x="1008819" y="238921"/>
                  </a:cubicBezTo>
                  <a:cubicBezTo>
                    <a:pt x="753589" y="258376"/>
                    <a:pt x="491691" y="276723"/>
                    <a:pt x="229793" y="276723"/>
                  </a:cubicBezTo>
                  <a:cubicBezTo>
                    <a:pt x="224356" y="276802"/>
                    <a:pt x="218005" y="279655"/>
                    <a:pt x="214195" y="283577"/>
                  </a:cubicBezTo>
                  <a:cubicBezTo>
                    <a:pt x="198956" y="299388"/>
                    <a:pt x="190145" y="367541"/>
                    <a:pt x="206337" y="1140372"/>
                  </a:cubicBezTo>
                  <a:cubicBezTo>
                    <a:pt x="208044" y="1223068"/>
                    <a:pt x="209393" y="1285120"/>
                    <a:pt x="209393" y="1308181"/>
                  </a:cubicBezTo>
                  <a:lnTo>
                    <a:pt x="209552" y="1903812"/>
                  </a:lnTo>
                  <a:cubicBezTo>
                    <a:pt x="153275" y="1904843"/>
                    <a:pt x="55803" y="1885982"/>
                    <a:pt x="22306" y="1932303"/>
                  </a:cubicBezTo>
                  <a:cubicBezTo>
                    <a:pt x="-633" y="1964041"/>
                    <a:pt x="-9801" y="2044598"/>
                    <a:pt x="13893" y="2076931"/>
                  </a:cubicBezTo>
                  <a:cubicBezTo>
                    <a:pt x="47032" y="2122142"/>
                    <a:pt x="534910" y="2105143"/>
                    <a:pt x="537292" y="2090324"/>
                  </a:cubicBezTo>
                  <a:cubicBezTo>
                    <a:pt x="537252" y="2090522"/>
                    <a:pt x="261106" y="3816197"/>
                    <a:pt x="261106" y="3816197"/>
                  </a:cubicBezTo>
                  <a:cubicBezTo>
                    <a:pt x="259399" y="3826895"/>
                    <a:pt x="266305" y="3837039"/>
                    <a:pt x="276902" y="3839377"/>
                  </a:cubicBezTo>
                  <a:cubicBezTo>
                    <a:pt x="278410" y="3839733"/>
                    <a:pt x="279879" y="3839892"/>
                    <a:pt x="281386" y="3839892"/>
                  </a:cubicBezTo>
                  <a:cubicBezTo>
                    <a:pt x="290356" y="3839892"/>
                    <a:pt x="298492" y="3834067"/>
                    <a:pt x="301072" y="3825113"/>
                  </a:cubicBezTo>
                  <a:lnTo>
                    <a:pt x="508161" y="3112035"/>
                  </a:lnTo>
                  <a:cubicBezTo>
                    <a:pt x="529037" y="3040196"/>
                    <a:pt x="554278" y="2968872"/>
                    <a:pt x="578646" y="2899886"/>
                  </a:cubicBezTo>
                  <a:cubicBezTo>
                    <a:pt x="608888" y="2814496"/>
                    <a:pt x="640122" y="2726214"/>
                    <a:pt x="663498" y="2635791"/>
                  </a:cubicBezTo>
                  <a:cubicBezTo>
                    <a:pt x="678857" y="2576355"/>
                    <a:pt x="693661" y="2516799"/>
                    <a:pt x="708504" y="2457165"/>
                  </a:cubicBezTo>
                  <a:cubicBezTo>
                    <a:pt x="738150" y="2337896"/>
                    <a:pt x="768789" y="2214546"/>
                    <a:pt x="803595" y="2094722"/>
                  </a:cubicBezTo>
                  <a:cubicBezTo>
                    <a:pt x="805024" y="2089729"/>
                    <a:pt x="804309" y="2084658"/>
                    <a:pt x="802246" y="2080299"/>
                  </a:cubicBezTo>
                  <a:lnTo>
                    <a:pt x="1010724" y="2072454"/>
                  </a:lnTo>
                  <a:lnTo>
                    <a:pt x="1090377" y="3145161"/>
                  </a:lnTo>
                  <a:cubicBezTo>
                    <a:pt x="1091171" y="3155859"/>
                    <a:pt x="1100101" y="3164101"/>
                    <a:pt x="1111015" y="3164101"/>
                  </a:cubicBezTo>
                  <a:cubicBezTo>
                    <a:pt x="1121810" y="3164061"/>
                    <a:pt x="1130700" y="3155622"/>
                    <a:pt x="1131335" y="3144844"/>
                  </a:cubicBezTo>
                  <a:lnTo>
                    <a:pt x="1193327" y="2065519"/>
                  </a:lnTo>
                  <a:lnTo>
                    <a:pt x="1372476" y="2058783"/>
                  </a:lnTo>
                  <a:cubicBezTo>
                    <a:pt x="1445065" y="2333894"/>
                    <a:pt x="1514954" y="2619664"/>
                    <a:pt x="1580082" y="2908762"/>
                  </a:cubicBezTo>
                  <a:cubicBezTo>
                    <a:pt x="1615205" y="3064525"/>
                    <a:pt x="1663941" y="3222507"/>
                    <a:pt x="1711090" y="3375337"/>
                  </a:cubicBezTo>
                  <a:cubicBezTo>
                    <a:pt x="1744507" y="3483432"/>
                    <a:pt x="1778837" y="3595173"/>
                    <a:pt x="1808126" y="3705011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8678BE8-EAAF-423E-A864-4A3D9614769D}"/>
              </a:ext>
            </a:extLst>
          </p:cNvPr>
          <p:cNvSpPr txBox="1"/>
          <p:nvPr/>
        </p:nvSpPr>
        <p:spPr>
          <a:xfrm>
            <a:off x="9834575" y="2848192"/>
            <a:ext cx="1458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Choose this topic</a:t>
            </a:r>
            <a:endParaRPr lang="en-LT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48606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668AB939-9BF0-4E1A-93BE-B1B61F018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8" b="1098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8F13BE19-9367-4EEB-904B-63B67313E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49190" y="472965"/>
            <a:ext cx="5714082" cy="515325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334BF9D-B3BF-4875-ACEE-EFDED480380B}"/>
              </a:ext>
            </a:extLst>
          </p:cNvPr>
          <p:cNvGrpSpPr/>
          <p:nvPr/>
        </p:nvGrpSpPr>
        <p:grpSpPr>
          <a:xfrm>
            <a:off x="416083" y="7689413"/>
            <a:ext cx="5117748" cy="3200876"/>
            <a:chOff x="497363" y="1390213"/>
            <a:chExt cx="5117748" cy="32008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0ADF45-B45C-4B28-9281-8BBE83136365}"/>
                </a:ext>
              </a:extLst>
            </p:cNvPr>
            <p:cNvSpPr txBox="1"/>
            <p:nvPr/>
          </p:nvSpPr>
          <p:spPr>
            <a:xfrm>
              <a:off x="497363" y="1390213"/>
              <a:ext cx="5117748" cy="3200876"/>
            </a:xfrm>
            <a:custGeom>
              <a:avLst/>
              <a:gdLst>
                <a:gd name="connsiteX0" fmla="*/ 0 w 5117748"/>
                <a:gd name="connsiteY0" fmla="*/ 0 h 3200876"/>
                <a:gd name="connsiteX1" fmla="*/ 415106 w 5117748"/>
                <a:gd name="connsiteY1" fmla="*/ 0 h 3200876"/>
                <a:gd name="connsiteX2" fmla="*/ 830212 w 5117748"/>
                <a:gd name="connsiteY2" fmla="*/ 0 h 3200876"/>
                <a:gd name="connsiteX3" fmla="*/ 1245319 w 5117748"/>
                <a:gd name="connsiteY3" fmla="*/ 0 h 3200876"/>
                <a:gd name="connsiteX4" fmla="*/ 1813957 w 5117748"/>
                <a:gd name="connsiteY4" fmla="*/ 0 h 3200876"/>
                <a:gd name="connsiteX5" fmla="*/ 2433773 w 5117748"/>
                <a:gd name="connsiteY5" fmla="*/ 0 h 3200876"/>
                <a:gd name="connsiteX6" fmla="*/ 2848880 w 5117748"/>
                <a:gd name="connsiteY6" fmla="*/ 0 h 3200876"/>
                <a:gd name="connsiteX7" fmla="*/ 3468696 w 5117748"/>
                <a:gd name="connsiteY7" fmla="*/ 0 h 3200876"/>
                <a:gd name="connsiteX8" fmla="*/ 4088512 w 5117748"/>
                <a:gd name="connsiteY8" fmla="*/ 0 h 3200876"/>
                <a:gd name="connsiteX9" fmla="*/ 5117748 w 5117748"/>
                <a:gd name="connsiteY9" fmla="*/ 0 h 3200876"/>
                <a:gd name="connsiteX10" fmla="*/ 5117748 w 5117748"/>
                <a:gd name="connsiteY10" fmla="*/ 469462 h 3200876"/>
                <a:gd name="connsiteX11" fmla="*/ 5117748 w 5117748"/>
                <a:gd name="connsiteY11" fmla="*/ 1066959 h 3200876"/>
                <a:gd name="connsiteX12" fmla="*/ 5117748 w 5117748"/>
                <a:gd name="connsiteY12" fmla="*/ 1632447 h 3200876"/>
                <a:gd name="connsiteX13" fmla="*/ 5117748 w 5117748"/>
                <a:gd name="connsiteY13" fmla="*/ 2197935 h 3200876"/>
                <a:gd name="connsiteX14" fmla="*/ 5117748 w 5117748"/>
                <a:gd name="connsiteY14" fmla="*/ 2667397 h 3200876"/>
                <a:gd name="connsiteX15" fmla="*/ 5117748 w 5117748"/>
                <a:gd name="connsiteY15" fmla="*/ 3200876 h 3200876"/>
                <a:gd name="connsiteX16" fmla="*/ 4651464 w 5117748"/>
                <a:gd name="connsiteY16" fmla="*/ 3200876 h 3200876"/>
                <a:gd name="connsiteX17" fmla="*/ 4236358 w 5117748"/>
                <a:gd name="connsiteY17" fmla="*/ 3200876 h 3200876"/>
                <a:gd name="connsiteX18" fmla="*/ 3821252 w 5117748"/>
                <a:gd name="connsiteY18" fmla="*/ 3200876 h 3200876"/>
                <a:gd name="connsiteX19" fmla="*/ 3303791 w 5117748"/>
                <a:gd name="connsiteY19" fmla="*/ 3200876 h 3200876"/>
                <a:gd name="connsiteX20" fmla="*/ 2735152 w 5117748"/>
                <a:gd name="connsiteY20" fmla="*/ 3200876 h 3200876"/>
                <a:gd name="connsiteX21" fmla="*/ 2166513 w 5117748"/>
                <a:gd name="connsiteY21" fmla="*/ 3200876 h 3200876"/>
                <a:gd name="connsiteX22" fmla="*/ 1751407 w 5117748"/>
                <a:gd name="connsiteY22" fmla="*/ 3200876 h 3200876"/>
                <a:gd name="connsiteX23" fmla="*/ 1131591 w 5117748"/>
                <a:gd name="connsiteY23" fmla="*/ 3200876 h 3200876"/>
                <a:gd name="connsiteX24" fmla="*/ 511775 w 5117748"/>
                <a:gd name="connsiteY24" fmla="*/ 3200876 h 3200876"/>
                <a:gd name="connsiteX25" fmla="*/ 0 w 5117748"/>
                <a:gd name="connsiteY25" fmla="*/ 3200876 h 3200876"/>
                <a:gd name="connsiteX26" fmla="*/ 0 w 5117748"/>
                <a:gd name="connsiteY26" fmla="*/ 2763423 h 3200876"/>
                <a:gd name="connsiteX27" fmla="*/ 0 w 5117748"/>
                <a:gd name="connsiteY27" fmla="*/ 2293961 h 3200876"/>
                <a:gd name="connsiteX28" fmla="*/ 0 w 5117748"/>
                <a:gd name="connsiteY28" fmla="*/ 1824499 h 3200876"/>
                <a:gd name="connsiteX29" fmla="*/ 0 w 5117748"/>
                <a:gd name="connsiteY29" fmla="*/ 1227002 h 3200876"/>
                <a:gd name="connsiteX30" fmla="*/ 0 w 5117748"/>
                <a:gd name="connsiteY30" fmla="*/ 725532 h 3200876"/>
                <a:gd name="connsiteX31" fmla="*/ 0 w 5117748"/>
                <a:gd name="connsiteY31" fmla="*/ 0 h 3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17748" h="3200876" fill="none" extrusionOk="0">
                  <a:moveTo>
                    <a:pt x="0" y="0"/>
                  </a:moveTo>
                  <a:cubicBezTo>
                    <a:pt x="174075" y="-34231"/>
                    <a:pt x="298094" y="33480"/>
                    <a:pt x="415106" y="0"/>
                  </a:cubicBezTo>
                  <a:cubicBezTo>
                    <a:pt x="532118" y="-33480"/>
                    <a:pt x="625335" y="17380"/>
                    <a:pt x="830212" y="0"/>
                  </a:cubicBezTo>
                  <a:cubicBezTo>
                    <a:pt x="1035089" y="-17380"/>
                    <a:pt x="1062617" y="43472"/>
                    <a:pt x="1245319" y="0"/>
                  </a:cubicBezTo>
                  <a:cubicBezTo>
                    <a:pt x="1428021" y="-43472"/>
                    <a:pt x="1679304" y="48205"/>
                    <a:pt x="1813957" y="0"/>
                  </a:cubicBezTo>
                  <a:cubicBezTo>
                    <a:pt x="1948610" y="-48205"/>
                    <a:pt x="2280976" y="5462"/>
                    <a:pt x="2433773" y="0"/>
                  </a:cubicBezTo>
                  <a:cubicBezTo>
                    <a:pt x="2586570" y="-5462"/>
                    <a:pt x="2676649" y="24229"/>
                    <a:pt x="2848880" y="0"/>
                  </a:cubicBezTo>
                  <a:cubicBezTo>
                    <a:pt x="3021111" y="-24229"/>
                    <a:pt x="3272232" y="42317"/>
                    <a:pt x="3468696" y="0"/>
                  </a:cubicBezTo>
                  <a:cubicBezTo>
                    <a:pt x="3665160" y="-42317"/>
                    <a:pt x="3917028" y="29078"/>
                    <a:pt x="4088512" y="0"/>
                  </a:cubicBezTo>
                  <a:cubicBezTo>
                    <a:pt x="4259996" y="-29078"/>
                    <a:pt x="4677473" y="55679"/>
                    <a:pt x="5117748" y="0"/>
                  </a:cubicBezTo>
                  <a:cubicBezTo>
                    <a:pt x="5143101" y="114823"/>
                    <a:pt x="5088722" y="331040"/>
                    <a:pt x="5117748" y="469462"/>
                  </a:cubicBezTo>
                  <a:cubicBezTo>
                    <a:pt x="5146774" y="607884"/>
                    <a:pt x="5095122" y="793751"/>
                    <a:pt x="5117748" y="1066959"/>
                  </a:cubicBezTo>
                  <a:cubicBezTo>
                    <a:pt x="5140374" y="1340167"/>
                    <a:pt x="5111431" y="1377584"/>
                    <a:pt x="5117748" y="1632447"/>
                  </a:cubicBezTo>
                  <a:cubicBezTo>
                    <a:pt x="5124065" y="1887310"/>
                    <a:pt x="5096918" y="1968718"/>
                    <a:pt x="5117748" y="2197935"/>
                  </a:cubicBezTo>
                  <a:cubicBezTo>
                    <a:pt x="5138578" y="2427152"/>
                    <a:pt x="5098735" y="2566882"/>
                    <a:pt x="5117748" y="2667397"/>
                  </a:cubicBezTo>
                  <a:cubicBezTo>
                    <a:pt x="5136761" y="2767912"/>
                    <a:pt x="5096123" y="3012509"/>
                    <a:pt x="5117748" y="3200876"/>
                  </a:cubicBezTo>
                  <a:cubicBezTo>
                    <a:pt x="4979080" y="3241134"/>
                    <a:pt x="4827524" y="3191189"/>
                    <a:pt x="4651464" y="3200876"/>
                  </a:cubicBezTo>
                  <a:cubicBezTo>
                    <a:pt x="4475404" y="3210563"/>
                    <a:pt x="4328938" y="3177849"/>
                    <a:pt x="4236358" y="3200876"/>
                  </a:cubicBezTo>
                  <a:cubicBezTo>
                    <a:pt x="4143778" y="3223903"/>
                    <a:pt x="4019869" y="3173866"/>
                    <a:pt x="3821252" y="3200876"/>
                  </a:cubicBezTo>
                  <a:cubicBezTo>
                    <a:pt x="3622635" y="3227886"/>
                    <a:pt x="3538447" y="3150936"/>
                    <a:pt x="3303791" y="3200876"/>
                  </a:cubicBezTo>
                  <a:cubicBezTo>
                    <a:pt x="3069135" y="3250816"/>
                    <a:pt x="2996043" y="3135665"/>
                    <a:pt x="2735152" y="3200876"/>
                  </a:cubicBezTo>
                  <a:cubicBezTo>
                    <a:pt x="2474261" y="3266087"/>
                    <a:pt x="2323938" y="3156081"/>
                    <a:pt x="2166513" y="3200876"/>
                  </a:cubicBezTo>
                  <a:cubicBezTo>
                    <a:pt x="2009088" y="3245671"/>
                    <a:pt x="1842625" y="3167747"/>
                    <a:pt x="1751407" y="3200876"/>
                  </a:cubicBezTo>
                  <a:cubicBezTo>
                    <a:pt x="1660189" y="3234005"/>
                    <a:pt x="1368367" y="3164449"/>
                    <a:pt x="1131591" y="3200876"/>
                  </a:cubicBezTo>
                  <a:cubicBezTo>
                    <a:pt x="894815" y="3237303"/>
                    <a:pt x="790214" y="3132605"/>
                    <a:pt x="511775" y="3200876"/>
                  </a:cubicBezTo>
                  <a:cubicBezTo>
                    <a:pt x="233336" y="3269147"/>
                    <a:pt x="220848" y="3153802"/>
                    <a:pt x="0" y="3200876"/>
                  </a:cubicBezTo>
                  <a:cubicBezTo>
                    <a:pt x="-23291" y="3096119"/>
                    <a:pt x="21977" y="2879364"/>
                    <a:pt x="0" y="2763423"/>
                  </a:cubicBezTo>
                  <a:cubicBezTo>
                    <a:pt x="-21977" y="2647482"/>
                    <a:pt x="20268" y="2388115"/>
                    <a:pt x="0" y="2293961"/>
                  </a:cubicBezTo>
                  <a:cubicBezTo>
                    <a:pt x="-20268" y="2199807"/>
                    <a:pt x="48668" y="2002996"/>
                    <a:pt x="0" y="1824499"/>
                  </a:cubicBezTo>
                  <a:cubicBezTo>
                    <a:pt x="-48668" y="1646002"/>
                    <a:pt x="30500" y="1439085"/>
                    <a:pt x="0" y="1227002"/>
                  </a:cubicBezTo>
                  <a:cubicBezTo>
                    <a:pt x="-30500" y="1014919"/>
                    <a:pt x="48074" y="916129"/>
                    <a:pt x="0" y="725532"/>
                  </a:cubicBezTo>
                  <a:cubicBezTo>
                    <a:pt x="-48074" y="534935"/>
                    <a:pt x="73979" y="290136"/>
                    <a:pt x="0" y="0"/>
                  </a:cubicBezTo>
                  <a:close/>
                </a:path>
                <a:path w="5117748" h="3200876" stroke="0" extrusionOk="0">
                  <a:moveTo>
                    <a:pt x="0" y="0"/>
                  </a:moveTo>
                  <a:cubicBezTo>
                    <a:pt x="149670" y="-56852"/>
                    <a:pt x="315552" y="9161"/>
                    <a:pt x="568639" y="0"/>
                  </a:cubicBezTo>
                  <a:cubicBezTo>
                    <a:pt x="821726" y="-9161"/>
                    <a:pt x="835090" y="39845"/>
                    <a:pt x="983745" y="0"/>
                  </a:cubicBezTo>
                  <a:cubicBezTo>
                    <a:pt x="1132400" y="-39845"/>
                    <a:pt x="1287407" y="59437"/>
                    <a:pt x="1501206" y="0"/>
                  </a:cubicBezTo>
                  <a:cubicBezTo>
                    <a:pt x="1715005" y="-59437"/>
                    <a:pt x="1760200" y="61372"/>
                    <a:pt x="2018667" y="0"/>
                  </a:cubicBezTo>
                  <a:cubicBezTo>
                    <a:pt x="2277134" y="-61372"/>
                    <a:pt x="2378250" y="64728"/>
                    <a:pt x="2587306" y="0"/>
                  </a:cubicBezTo>
                  <a:cubicBezTo>
                    <a:pt x="2796362" y="-64728"/>
                    <a:pt x="3021386" y="31208"/>
                    <a:pt x="3155945" y="0"/>
                  </a:cubicBezTo>
                  <a:cubicBezTo>
                    <a:pt x="3290504" y="-31208"/>
                    <a:pt x="3426588" y="52754"/>
                    <a:pt x="3622228" y="0"/>
                  </a:cubicBezTo>
                  <a:cubicBezTo>
                    <a:pt x="3817868" y="-52754"/>
                    <a:pt x="3999976" y="30861"/>
                    <a:pt x="4139689" y="0"/>
                  </a:cubicBezTo>
                  <a:cubicBezTo>
                    <a:pt x="4279402" y="-30861"/>
                    <a:pt x="4684911" y="103627"/>
                    <a:pt x="5117748" y="0"/>
                  </a:cubicBezTo>
                  <a:cubicBezTo>
                    <a:pt x="5170698" y="135438"/>
                    <a:pt x="5071813" y="324410"/>
                    <a:pt x="5117748" y="565488"/>
                  </a:cubicBezTo>
                  <a:cubicBezTo>
                    <a:pt x="5163683" y="806566"/>
                    <a:pt x="5110211" y="985957"/>
                    <a:pt x="5117748" y="1098967"/>
                  </a:cubicBezTo>
                  <a:cubicBezTo>
                    <a:pt x="5125285" y="1211977"/>
                    <a:pt x="5103764" y="1426547"/>
                    <a:pt x="5117748" y="1664456"/>
                  </a:cubicBezTo>
                  <a:cubicBezTo>
                    <a:pt x="5131732" y="1902365"/>
                    <a:pt x="5075113" y="2057551"/>
                    <a:pt x="5117748" y="2165926"/>
                  </a:cubicBezTo>
                  <a:cubicBezTo>
                    <a:pt x="5160383" y="2274301"/>
                    <a:pt x="5068434" y="2558839"/>
                    <a:pt x="5117748" y="2667397"/>
                  </a:cubicBezTo>
                  <a:cubicBezTo>
                    <a:pt x="5167062" y="2775955"/>
                    <a:pt x="5071861" y="2972321"/>
                    <a:pt x="5117748" y="3200876"/>
                  </a:cubicBezTo>
                  <a:cubicBezTo>
                    <a:pt x="5024347" y="3224641"/>
                    <a:pt x="4891432" y="3190144"/>
                    <a:pt x="4702642" y="3200876"/>
                  </a:cubicBezTo>
                  <a:cubicBezTo>
                    <a:pt x="4513852" y="3211608"/>
                    <a:pt x="4456544" y="3162199"/>
                    <a:pt x="4236358" y="3200876"/>
                  </a:cubicBezTo>
                  <a:cubicBezTo>
                    <a:pt x="4016172" y="3239553"/>
                    <a:pt x="3792178" y="3125916"/>
                    <a:pt x="3565364" y="3200876"/>
                  </a:cubicBezTo>
                  <a:cubicBezTo>
                    <a:pt x="3338550" y="3275836"/>
                    <a:pt x="3110210" y="3132428"/>
                    <a:pt x="2945548" y="3200876"/>
                  </a:cubicBezTo>
                  <a:cubicBezTo>
                    <a:pt x="2780886" y="3269324"/>
                    <a:pt x="2553908" y="3174149"/>
                    <a:pt x="2428087" y="3200876"/>
                  </a:cubicBezTo>
                  <a:cubicBezTo>
                    <a:pt x="2302266" y="3227603"/>
                    <a:pt x="2109763" y="3161443"/>
                    <a:pt x="2012981" y="3200876"/>
                  </a:cubicBezTo>
                  <a:cubicBezTo>
                    <a:pt x="1916199" y="3240309"/>
                    <a:pt x="1690870" y="3162625"/>
                    <a:pt x="1495520" y="3200876"/>
                  </a:cubicBezTo>
                  <a:cubicBezTo>
                    <a:pt x="1300170" y="3239127"/>
                    <a:pt x="1168335" y="3196522"/>
                    <a:pt x="978059" y="3200876"/>
                  </a:cubicBezTo>
                  <a:cubicBezTo>
                    <a:pt x="787783" y="3205230"/>
                    <a:pt x="730282" y="3153884"/>
                    <a:pt x="562952" y="3200876"/>
                  </a:cubicBezTo>
                  <a:cubicBezTo>
                    <a:pt x="395622" y="3247868"/>
                    <a:pt x="204519" y="3159781"/>
                    <a:pt x="0" y="3200876"/>
                  </a:cubicBezTo>
                  <a:cubicBezTo>
                    <a:pt x="-35652" y="3042393"/>
                    <a:pt x="20316" y="2800390"/>
                    <a:pt x="0" y="2699405"/>
                  </a:cubicBezTo>
                  <a:cubicBezTo>
                    <a:pt x="-20316" y="2598420"/>
                    <a:pt x="41820" y="2353864"/>
                    <a:pt x="0" y="2165926"/>
                  </a:cubicBezTo>
                  <a:cubicBezTo>
                    <a:pt x="-41820" y="1977988"/>
                    <a:pt x="56023" y="1836019"/>
                    <a:pt x="0" y="1696464"/>
                  </a:cubicBezTo>
                  <a:cubicBezTo>
                    <a:pt x="-56023" y="1556909"/>
                    <a:pt x="13379" y="1332085"/>
                    <a:pt x="0" y="1130976"/>
                  </a:cubicBezTo>
                  <a:cubicBezTo>
                    <a:pt x="-13379" y="929867"/>
                    <a:pt x="36582" y="769057"/>
                    <a:pt x="0" y="629506"/>
                  </a:cubicBezTo>
                  <a:cubicBezTo>
                    <a:pt x="-36582" y="489955"/>
                    <a:pt x="65156" y="265394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1987011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b="1" i="1" u="sng" dirty="0"/>
                <a:t>The main functions of sales management software include:</a:t>
              </a:r>
            </a:p>
            <a:p>
              <a:r>
                <a:rPr lang="en-US" dirty="0"/>
                <a:t>- Product Type Management</a:t>
              </a:r>
            </a:p>
            <a:p>
              <a:r>
                <a:rPr lang="en-US" dirty="0"/>
                <a:t>- Product Management</a:t>
              </a:r>
            </a:p>
            <a:p>
              <a:r>
                <a:rPr lang="en-US" dirty="0"/>
                <a:t>- Producer Management</a:t>
              </a:r>
            </a:p>
            <a:p>
              <a:r>
                <a:rPr lang="en-US" dirty="0"/>
                <a:t>- Employee manager</a:t>
              </a:r>
            </a:p>
            <a:p>
              <a:r>
                <a:rPr lang="en-US" dirty="0"/>
                <a:t>- Account Management</a:t>
              </a:r>
            </a:p>
            <a:p>
              <a:r>
                <a:rPr lang="en-US" dirty="0"/>
                <a:t>- Customer management</a:t>
              </a:r>
            </a:p>
            <a:p>
              <a:r>
                <a:rPr lang="en-US" dirty="0"/>
                <a:t>- Import</a:t>
              </a:r>
            </a:p>
            <a:p>
              <a:r>
                <a:rPr lang="en-US" dirty="0"/>
                <a:t>- Statistical</a:t>
              </a:r>
            </a:p>
            <a:p>
              <a:r>
                <a:rPr lang="en-US" dirty="0"/>
                <a:t>- Sell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552F58-2F1C-439C-9F03-208248BA4169}"/>
                </a:ext>
              </a:extLst>
            </p:cNvPr>
            <p:cNvGrpSpPr/>
            <p:nvPr/>
          </p:nvGrpSpPr>
          <p:grpSpPr>
            <a:xfrm>
              <a:off x="4465725" y="3429000"/>
              <a:ext cx="827568" cy="828000"/>
              <a:chOff x="-842559" y="468160"/>
              <a:chExt cx="827568" cy="8280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06FEC4-C0CE-4D53-9533-FD65371D0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842559" y="468160"/>
                <a:ext cx="827568" cy="82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LT"/>
              </a:p>
            </p:txBody>
          </p:sp>
          <p:pic>
            <p:nvPicPr>
              <p:cNvPr id="15" name="Graphic 14" descr="Lightbulb">
                <a:extLst>
                  <a:ext uri="{FF2B5EF4-FFF2-40B4-BE49-F238E27FC236}">
                    <a16:creationId xmlns:a16="http://schemas.microsoft.com/office/drawing/2014/main" id="{C191C966-EBEF-4FEE-84D2-666A848DA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772842" y="593124"/>
                <a:ext cx="703036" cy="703036"/>
              </a:xfrm>
              <a:prstGeom prst="rect">
                <a:avLst/>
              </a:prstGeom>
            </p:spPr>
          </p:pic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4282C1C-2373-4FF3-A1DA-F4C24ADC1957}"/>
              </a:ext>
            </a:extLst>
          </p:cNvPr>
          <p:cNvSpPr txBox="1"/>
          <p:nvPr/>
        </p:nvSpPr>
        <p:spPr>
          <a:xfrm>
            <a:off x="7711743" y="5883325"/>
            <a:ext cx="2986330" cy="4001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System Use –Case Diagram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CEE374-2E52-4D44-8AC1-A0B7B36038D8}"/>
              </a:ext>
            </a:extLst>
          </p:cNvPr>
          <p:cNvSpPr txBox="1"/>
          <p:nvPr/>
        </p:nvSpPr>
        <p:spPr>
          <a:xfrm>
            <a:off x="416083" y="288299"/>
            <a:ext cx="2691186" cy="477054"/>
          </a:xfrm>
          <a:prstGeom prst="rect">
            <a:avLst/>
          </a:prstGeom>
          <a:solidFill>
            <a:schemeClr val="tx1">
              <a:lumMod val="95000"/>
              <a:lumOff val="5000"/>
              <a:alpha val="68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500" b="1" i="1" u="sng" spc="1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II. Topic analysis: </a:t>
            </a:r>
            <a:endParaRPr lang="en-US" sz="2500" i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842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0.00352 -0.96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480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5977 4.07407E-6 L -0.51211 -0.00024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1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8F28E22A-BFA4-4300-B6B0-51ED923FC1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47" b="9399"/>
          <a:stretch/>
        </p:blipFill>
        <p:spPr>
          <a:xfrm>
            <a:off x="18776" y="-1333"/>
            <a:ext cx="12191980" cy="6856718"/>
          </a:xfrm>
          <a:prstGeom prst="rect">
            <a:avLst/>
          </a:prstGeom>
        </p:spPr>
      </p:pic>
      <p:pic>
        <p:nvPicPr>
          <p:cNvPr id="4" name="Picture 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67AFAFD-7BDF-478F-9521-7F23E0631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99" y="311391"/>
            <a:ext cx="4864329" cy="4967883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FD87497E-DA42-4077-A0BD-116BFB2957D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0000"/>
                    </a14:imgEffect>
                    <a14:imgEffect>
                      <a14:brightnessContrast bright="-18000" contras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855" y="436121"/>
            <a:ext cx="7622861" cy="4248919"/>
          </a:xfrm>
          <a:prstGeom prst="rect">
            <a:avLst/>
          </a:prstGeom>
          <a:effectLst>
            <a:outerShdw dir="21060000" sx="117000" sy="117000" algn="t" rotWithShape="0">
              <a:prstClr val="black">
                <a:alpha val="11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C0AB52-BD37-4938-A048-88E0FC5C1B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856" y="4683404"/>
            <a:ext cx="10821910" cy="11552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490DD8-C3C5-4CF3-BA06-8734E196F4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856" y="5926441"/>
            <a:ext cx="10821910" cy="620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F3803B-5378-4AA6-9246-1B1033D9CB53}"/>
              </a:ext>
            </a:extLst>
          </p:cNvPr>
          <p:cNvSpPr txBox="1"/>
          <p:nvPr/>
        </p:nvSpPr>
        <p:spPr>
          <a:xfrm>
            <a:off x="8895646" y="1805264"/>
            <a:ext cx="10760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902217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mountain, outdoor, nature, clouds&#10;&#10;Description automatically generated">
            <a:extLst>
              <a:ext uri="{FF2B5EF4-FFF2-40B4-BE49-F238E27FC236}">
                <a16:creationId xmlns:a16="http://schemas.microsoft.com/office/drawing/2014/main" id="{03F1355A-9543-454C-9085-5ABCAC5F5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291"/>
          <a:stretch/>
        </p:blipFill>
        <p:spPr>
          <a:xfrm>
            <a:off x="20" y="-13264"/>
            <a:ext cx="12191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F75FA0-F1BA-46EB-8438-87B9E92B3931}"/>
              </a:ext>
            </a:extLst>
          </p:cNvPr>
          <p:cNvSpPr txBox="1"/>
          <p:nvPr/>
        </p:nvSpPr>
        <p:spPr>
          <a:xfrm>
            <a:off x="274320" y="219948"/>
            <a:ext cx="1899879" cy="400110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Demo Form</a:t>
            </a: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DE5279-B39C-4969-B55B-97A98E4AD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7" y="741978"/>
            <a:ext cx="3226526" cy="2687022"/>
          </a:xfrm>
          <a:custGeom>
            <a:avLst/>
            <a:gdLst>
              <a:gd name="connsiteX0" fmla="*/ 0 w 3226526"/>
              <a:gd name="connsiteY0" fmla="*/ 0 h 2687022"/>
              <a:gd name="connsiteX1" fmla="*/ 570020 w 3226526"/>
              <a:gd name="connsiteY1" fmla="*/ 0 h 2687022"/>
              <a:gd name="connsiteX2" fmla="*/ 1043243 w 3226526"/>
              <a:gd name="connsiteY2" fmla="*/ 0 h 2687022"/>
              <a:gd name="connsiteX3" fmla="*/ 1613263 w 3226526"/>
              <a:gd name="connsiteY3" fmla="*/ 0 h 2687022"/>
              <a:gd name="connsiteX4" fmla="*/ 2183283 w 3226526"/>
              <a:gd name="connsiteY4" fmla="*/ 0 h 2687022"/>
              <a:gd name="connsiteX5" fmla="*/ 3226526 w 3226526"/>
              <a:gd name="connsiteY5" fmla="*/ 0 h 2687022"/>
              <a:gd name="connsiteX6" fmla="*/ 3226526 w 3226526"/>
              <a:gd name="connsiteY6" fmla="*/ 591145 h 2687022"/>
              <a:gd name="connsiteX7" fmla="*/ 3226526 w 3226526"/>
              <a:gd name="connsiteY7" fmla="*/ 1074809 h 2687022"/>
              <a:gd name="connsiteX8" fmla="*/ 3226526 w 3226526"/>
              <a:gd name="connsiteY8" fmla="*/ 1531603 h 2687022"/>
              <a:gd name="connsiteX9" fmla="*/ 3226526 w 3226526"/>
              <a:gd name="connsiteY9" fmla="*/ 1988396 h 2687022"/>
              <a:gd name="connsiteX10" fmla="*/ 3226526 w 3226526"/>
              <a:gd name="connsiteY10" fmla="*/ 2687022 h 2687022"/>
              <a:gd name="connsiteX11" fmla="*/ 2656506 w 3226526"/>
              <a:gd name="connsiteY11" fmla="*/ 2687022 h 2687022"/>
              <a:gd name="connsiteX12" fmla="*/ 2151017 w 3226526"/>
              <a:gd name="connsiteY12" fmla="*/ 2687022 h 2687022"/>
              <a:gd name="connsiteX13" fmla="*/ 1645528 w 3226526"/>
              <a:gd name="connsiteY13" fmla="*/ 2687022 h 2687022"/>
              <a:gd name="connsiteX14" fmla="*/ 1172304 w 3226526"/>
              <a:gd name="connsiteY14" fmla="*/ 2687022 h 2687022"/>
              <a:gd name="connsiteX15" fmla="*/ 602285 w 3226526"/>
              <a:gd name="connsiteY15" fmla="*/ 2687022 h 2687022"/>
              <a:gd name="connsiteX16" fmla="*/ 0 w 3226526"/>
              <a:gd name="connsiteY16" fmla="*/ 2687022 h 2687022"/>
              <a:gd name="connsiteX17" fmla="*/ 0 w 3226526"/>
              <a:gd name="connsiteY17" fmla="*/ 2095877 h 2687022"/>
              <a:gd name="connsiteX18" fmla="*/ 0 w 3226526"/>
              <a:gd name="connsiteY18" fmla="*/ 1639083 h 2687022"/>
              <a:gd name="connsiteX19" fmla="*/ 0 w 3226526"/>
              <a:gd name="connsiteY19" fmla="*/ 1155419 h 2687022"/>
              <a:gd name="connsiteX20" fmla="*/ 0 w 3226526"/>
              <a:gd name="connsiteY20" fmla="*/ 591145 h 2687022"/>
              <a:gd name="connsiteX21" fmla="*/ 0 w 3226526"/>
              <a:gd name="connsiteY21" fmla="*/ 0 h 2687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26526" h="2687022" fill="none" extrusionOk="0">
                <a:moveTo>
                  <a:pt x="0" y="0"/>
                </a:moveTo>
                <a:cubicBezTo>
                  <a:pt x="284184" y="-27321"/>
                  <a:pt x="326022" y="51619"/>
                  <a:pt x="570020" y="0"/>
                </a:cubicBezTo>
                <a:cubicBezTo>
                  <a:pt x="814018" y="-51619"/>
                  <a:pt x="877207" y="12088"/>
                  <a:pt x="1043243" y="0"/>
                </a:cubicBezTo>
                <a:cubicBezTo>
                  <a:pt x="1209279" y="-12088"/>
                  <a:pt x="1470860" y="17506"/>
                  <a:pt x="1613263" y="0"/>
                </a:cubicBezTo>
                <a:cubicBezTo>
                  <a:pt x="1755666" y="-17506"/>
                  <a:pt x="2032897" y="54926"/>
                  <a:pt x="2183283" y="0"/>
                </a:cubicBezTo>
                <a:cubicBezTo>
                  <a:pt x="2333669" y="-54926"/>
                  <a:pt x="2934675" y="91905"/>
                  <a:pt x="3226526" y="0"/>
                </a:cubicBezTo>
                <a:cubicBezTo>
                  <a:pt x="3228606" y="234334"/>
                  <a:pt x="3171191" y="452163"/>
                  <a:pt x="3226526" y="591145"/>
                </a:cubicBezTo>
                <a:cubicBezTo>
                  <a:pt x="3281861" y="730127"/>
                  <a:pt x="3170791" y="929704"/>
                  <a:pt x="3226526" y="1074809"/>
                </a:cubicBezTo>
                <a:cubicBezTo>
                  <a:pt x="3282261" y="1219914"/>
                  <a:pt x="3179919" y="1401516"/>
                  <a:pt x="3226526" y="1531603"/>
                </a:cubicBezTo>
                <a:cubicBezTo>
                  <a:pt x="3273133" y="1661690"/>
                  <a:pt x="3181334" y="1873989"/>
                  <a:pt x="3226526" y="1988396"/>
                </a:cubicBezTo>
                <a:cubicBezTo>
                  <a:pt x="3271718" y="2102803"/>
                  <a:pt x="3199529" y="2361914"/>
                  <a:pt x="3226526" y="2687022"/>
                </a:cubicBezTo>
                <a:cubicBezTo>
                  <a:pt x="3076609" y="2691739"/>
                  <a:pt x="2790955" y="2618881"/>
                  <a:pt x="2656506" y="2687022"/>
                </a:cubicBezTo>
                <a:cubicBezTo>
                  <a:pt x="2522057" y="2755163"/>
                  <a:pt x="2270282" y="2666165"/>
                  <a:pt x="2151017" y="2687022"/>
                </a:cubicBezTo>
                <a:cubicBezTo>
                  <a:pt x="2031752" y="2707879"/>
                  <a:pt x="1826987" y="2656730"/>
                  <a:pt x="1645528" y="2687022"/>
                </a:cubicBezTo>
                <a:cubicBezTo>
                  <a:pt x="1464069" y="2717314"/>
                  <a:pt x="1332652" y="2651578"/>
                  <a:pt x="1172304" y="2687022"/>
                </a:cubicBezTo>
                <a:cubicBezTo>
                  <a:pt x="1011956" y="2722466"/>
                  <a:pt x="776426" y="2655221"/>
                  <a:pt x="602285" y="2687022"/>
                </a:cubicBezTo>
                <a:cubicBezTo>
                  <a:pt x="428144" y="2718823"/>
                  <a:pt x="128126" y="2673445"/>
                  <a:pt x="0" y="2687022"/>
                </a:cubicBezTo>
                <a:cubicBezTo>
                  <a:pt x="-48429" y="2465369"/>
                  <a:pt x="30417" y="2277017"/>
                  <a:pt x="0" y="2095877"/>
                </a:cubicBezTo>
                <a:cubicBezTo>
                  <a:pt x="-30417" y="1914738"/>
                  <a:pt x="37282" y="1749658"/>
                  <a:pt x="0" y="1639083"/>
                </a:cubicBezTo>
                <a:cubicBezTo>
                  <a:pt x="-37282" y="1528508"/>
                  <a:pt x="26040" y="1343713"/>
                  <a:pt x="0" y="1155419"/>
                </a:cubicBezTo>
                <a:cubicBezTo>
                  <a:pt x="-26040" y="967125"/>
                  <a:pt x="1848" y="868795"/>
                  <a:pt x="0" y="591145"/>
                </a:cubicBezTo>
                <a:cubicBezTo>
                  <a:pt x="-1848" y="313495"/>
                  <a:pt x="55157" y="187197"/>
                  <a:pt x="0" y="0"/>
                </a:cubicBezTo>
                <a:close/>
              </a:path>
              <a:path w="3226526" h="2687022" stroke="0" extrusionOk="0">
                <a:moveTo>
                  <a:pt x="0" y="0"/>
                </a:moveTo>
                <a:cubicBezTo>
                  <a:pt x="208501" y="-24575"/>
                  <a:pt x="231498" y="21693"/>
                  <a:pt x="440959" y="0"/>
                </a:cubicBezTo>
                <a:cubicBezTo>
                  <a:pt x="650420" y="-21693"/>
                  <a:pt x="778709" y="39709"/>
                  <a:pt x="1010978" y="0"/>
                </a:cubicBezTo>
                <a:cubicBezTo>
                  <a:pt x="1243247" y="-39709"/>
                  <a:pt x="1296930" y="10809"/>
                  <a:pt x="1484202" y="0"/>
                </a:cubicBezTo>
                <a:cubicBezTo>
                  <a:pt x="1671474" y="-10809"/>
                  <a:pt x="1913454" y="18717"/>
                  <a:pt x="2021956" y="0"/>
                </a:cubicBezTo>
                <a:cubicBezTo>
                  <a:pt x="2130458" y="-18717"/>
                  <a:pt x="2347951" y="63012"/>
                  <a:pt x="2591976" y="0"/>
                </a:cubicBezTo>
                <a:cubicBezTo>
                  <a:pt x="2836001" y="-63012"/>
                  <a:pt x="2945160" y="70766"/>
                  <a:pt x="3226526" y="0"/>
                </a:cubicBezTo>
                <a:cubicBezTo>
                  <a:pt x="3284543" y="157525"/>
                  <a:pt x="3175323" y="323748"/>
                  <a:pt x="3226526" y="483664"/>
                </a:cubicBezTo>
                <a:cubicBezTo>
                  <a:pt x="3277729" y="643580"/>
                  <a:pt x="3204976" y="905478"/>
                  <a:pt x="3226526" y="1047939"/>
                </a:cubicBezTo>
                <a:cubicBezTo>
                  <a:pt x="3248076" y="1190400"/>
                  <a:pt x="3179534" y="1426412"/>
                  <a:pt x="3226526" y="1585343"/>
                </a:cubicBezTo>
                <a:cubicBezTo>
                  <a:pt x="3273518" y="1744274"/>
                  <a:pt x="3217937" y="1966399"/>
                  <a:pt x="3226526" y="2149618"/>
                </a:cubicBezTo>
                <a:cubicBezTo>
                  <a:pt x="3235115" y="2332838"/>
                  <a:pt x="3222690" y="2486439"/>
                  <a:pt x="3226526" y="2687022"/>
                </a:cubicBezTo>
                <a:cubicBezTo>
                  <a:pt x="3037169" y="2728706"/>
                  <a:pt x="2885782" y="2664782"/>
                  <a:pt x="2688772" y="2687022"/>
                </a:cubicBezTo>
                <a:cubicBezTo>
                  <a:pt x="2491762" y="2709262"/>
                  <a:pt x="2357040" y="2666107"/>
                  <a:pt x="2215548" y="2687022"/>
                </a:cubicBezTo>
                <a:cubicBezTo>
                  <a:pt x="2074056" y="2707937"/>
                  <a:pt x="1804802" y="2676334"/>
                  <a:pt x="1613263" y="2687022"/>
                </a:cubicBezTo>
                <a:cubicBezTo>
                  <a:pt x="1421724" y="2697710"/>
                  <a:pt x="1221874" y="2676704"/>
                  <a:pt x="1043243" y="2687022"/>
                </a:cubicBezTo>
                <a:cubicBezTo>
                  <a:pt x="864612" y="2697340"/>
                  <a:pt x="208840" y="2651539"/>
                  <a:pt x="0" y="2687022"/>
                </a:cubicBezTo>
                <a:cubicBezTo>
                  <a:pt x="-8816" y="2547275"/>
                  <a:pt x="3480" y="2324705"/>
                  <a:pt x="0" y="2149618"/>
                </a:cubicBezTo>
                <a:cubicBezTo>
                  <a:pt x="-3480" y="1974531"/>
                  <a:pt x="770" y="1820094"/>
                  <a:pt x="0" y="1639083"/>
                </a:cubicBezTo>
                <a:cubicBezTo>
                  <a:pt x="-770" y="1458073"/>
                  <a:pt x="39834" y="1325819"/>
                  <a:pt x="0" y="1047939"/>
                </a:cubicBezTo>
                <a:cubicBezTo>
                  <a:pt x="-39834" y="770059"/>
                  <a:pt x="41882" y="695894"/>
                  <a:pt x="0" y="537404"/>
                </a:cubicBezTo>
                <a:cubicBezTo>
                  <a:pt x="-41882" y="378914"/>
                  <a:pt x="5742" y="152562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2979849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ADA7EA-910F-4FAB-AD54-F358A0BB3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456" y="728073"/>
            <a:ext cx="4737337" cy="2687022"/>
          </a:xfrm>
          <a:custGeom>
            <a:avLst/>
            <a:gdLst>
              <a:gd name="connsiteX0" fmla="*/ 0 w 4737337"/>
              <a:gd name="connsiteY0" fmla="*/ 0 h 2687022"/>
              <a:gd name="connsiteX1" fmla="*/ 544794 w 4737337"/>
              <a:gd name="connsiteY1" fmla="*/ 0 h 2687022"/>
              <a:gd name="connsiteX2" fmla="*/ 1184334 w 4737337"/>
              <a:gd name="connsiteY2" fmla="*/ 0 h 2687022"/>
              <a:gd name="connsiteX3" fmla="*/ 1681755 w 4737337"/>
              <a:gd name="connsiteY3" fmla="*/ 0 h 2687022"/>
              <a:gd name="connsiteX4" fmla="*/ 2321295 w 4737337"/>
              <a:gd name="connsiteY4" fmla="*/ 0 h 2687022"/>
              <a:gd name="connsiteX5" fmla="*/ 3008209 w 4737337"/>
              <a:gd name="connsiteY5" fmla="*/ 0 h 2687022"/>
              <a:gd name="connsiteX6" fmla="*/ 3647749 w 4737337"/>
              <a:gd name="connsiteY6" fmla="*/ 0 h 2687022"/>
              <a:gd name="connsiteX7" fmla="*/ 4737337 w 4737337"/>
              <a:gd name="connsiteY7" fmla="*/ 0 h 2687022"/>
              <a:gd name="connsiteX8" fmla="*/ 4737337 w 4737337"/>
              <a:gd name="connsiteY8" fmla="*/ 510534 h 2687022"/>
              <a:gd name="connsiteX9" fmla="*/ 4737337 w 4737337"/>
              <a:gd name="connsiteY9" fmla="*/ 994198 h 2687022"/>
              <a:gd name="connsiteX10" fmla="*/ 4737337 w 4737337"/>
              <a:gd name="connsiteY10" fmla="*/ 1477862 h 2687022"/>
              <a:gd name="connsiteX11" fmla="*/ 4737337 w 4737337"/>
              <a:gd name="connsiteY11" fmla="*/ 1988396 h 2687022"/>
              <a:gd name="connsiteX12" fmla="*/ 4737337 w 4737337"/>
              <a:gd name="connsiteY12" fmla="*/ 2687022 h 2687022"/>
              <a:gd name="connsiteX13" fmla="*/ 4192543 w 4737337"/>
              <a:gd name="connsiteY13" fmla="*/ 2687022 h 2687022"/>
              <a:gd name="connsiteX14" fmla="*/ 3742496 w 4737337"/>
              <a:gd name="connsiteY14" fmla="*/ 2687022 h 2687022"/>
              <a:gd name="connsiteX15" fmla="*/ 3245076 w 4737337"/>
              <a:gd name="connsiteY15" fmla="*/ 2687022 h 2687022"/>
              <a:gd name="connsiteX16" fmla="*/ 2558162 w 4737337"/>
              <a:gd name="connsiteY16" fmla="*/ 2687022 h 2687022"/>
              <a:gd name="connsiteX17" fmla="*/ 2108115 w 4737337"/>
              <a:gd name="connsiteY17" fmla="*/ 2687022 h 2687022"/>
              <a:gd name="connsiteX18" fmla="*/ 1658068 w 4737337"/>
              <a:gd name="connsiteY18" fmla="*/ 2687022 h 2687022"/>
              <a:gd name="connsiteX19" fmla="*/ 971154 w 4737337"/>
              <a:gd name="connsiteY19" fmla="*/ 2687022 h 2687022"/>
              <a:gd name="connsiteX20" fmla="*/ 0 w 4737337"/>
              <a:gd name="connsiteY20" fmla="*/ 2687022 h 2687022"/>
              <a:gd name="connsiteX21" fmla="*/ 0 w 4737337"/>
              <a:gd name="connsiteY21" fmla="*/ 2176488 h 2687022"/>
              <a:gd name="connsiteX22" fmla="*/ 0 w 4737337"/>
              <a:gd name="connsiteY22" fmla="*/ 1692824 h 2687022"/>
              <a:gd name="connsiteX23" fmla="*/ 0 w 4737337"/>
              <a:gd name="connsiteY23" fmla="*/ 1155419 h 2687022"/>
              <a:gd name="connsiteX24" fmla="*/ 0 w 4737337"/>
              <a:gd name="connsiteY24" fmla="*/ 618015 h 2687022"/>
              <a:gd name="connsiteX25" fmla="*/ 0 w 4737337"/>
              <a:gd name="connsiteY25" fmla="*/ 0 h 2687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737337" h="2687022" fill="none" extrusionOk="0">
                <a:moveTo>
                  <a:pt x="0" y="0"/>
                </a:moveTo>
                <a:cubicBezTo>
                  <a:pt x="198247" y="-51432"/>
                  <a:pt x="338485" y="41912"/>
                  <a:pt x="544794" y="0"/>
                </a:cubicBezTo>
                <a:cubicBezTo>
                  <a:pt x="751103" y="-41912"/>
                  <a:pt x="941807" y="42071"/>
                  <a:pt x="1184334" y="0"/>
                </a:cubicBezTo>
                <a:cubicBezTo>
                  <a:pt x="1426861" y="-42071"/>
                  <a:pt x="1455786" y="51662"/>
                  <a:pt x="1681755" y="0"/>
                </a:cubicBezTo>
                <a:cubicBezTo>
                  <a:pt x="1907724" y="-51662"/>
                  <a:pt x="2086062" y="54806"/>
                  <a:pt x="2321295" y="0"/>
                </a:cubicBezTo>
                <a:cubicBezTo>
                  <a:pt x="2556528" y="-54806"/>
                  <a:pt x="2866576" y="74645"/>
                  <a:pt x="3008209" y="0"/>
                </a:cubicBezTo>
                <a:cubicBezTo>
                  <a:pt x="3149842" y="-74645"/>
                  <a:pt x="3347752" y="17569"/>
                  <a:pt x="3647749" y="0"/>
                </a:cubicBezTo>
                <a:cubicBezTo>
                  <a:pt x="3947746" y="-17569"/>
                  <a:pt x="4369887" y="89721"/>
                  <a:pt x="4737337" y="0"/>
                </a:cubicBezTo>
                <a:cubicBezTo>
                  <a:pt x="4770996" y="119681"/>
                  <a:pt x="4730764" y="261451"/>
                  <a:pt x="4737337" y="510534"/>
                </a:cubicBezTo>
                <a:cubicBezTo>
                  <a:pt x="4743910" y="759617"/>
                  <a:pt x="4692003" y="768226"/>
                  <a:pt x="4737337" y="994198"/>
                </a:cubicBezTo>
                <a:cubicBezTo>
                  <a:pt x="4782671" y="1220170"/>
                  <a:pt x="4725676" y="1322338"/>
                  <a:pt x="4737337" y="1477862"/>
                </a:cubicBezTo>
                <a:cubicBezTo>
                  <a:pt x="4748998" y="1633386"/>
                  <a:pt x="4716882" y="1775917"/>
                  <a:pt x="4737337" y="1988396"/>
                </a:cubicBezTo>
                <a:cubicBezTo>
                  <a:pt x="4757792" y="2200875"/>
                  <a:pt x="4721113" y="2467361"/>
                  <a:pt x="4737337" y="2687022"/>
                </a:cubicBezTo>
                <a:cubicBezTo>
                  <a:pt x="4497033" y="2725095"/>
                  <a:pt x="4452167" y="2657084"/>
                  <a:pt x="4192543" y="2687022"/>
                </a:cubicBezTo>
                <a:cubicBezTo>
                  <a:pt x="3932919" y="2716960"/>
                  <a:pt x="3930418" y="2684732"/>
                  <a:pt x="3742496" y="2687022"/>
                </a:cubicBezTo>
                <a:cubicBezTo>
                  <a:pt x="3554574" y="2689312"/>
                  <a:pt x="3395670" y="2675142"/>
                  <a:pt x="3245076" y="2687022"/>
                </a:cubicBezTo>
                <a:cubicBezTo>
                  <a:pt x="3094482" y="2698902"/>
                  <a:pt x="2869232" y="2663283"/>
                  <a:pt x="2558162" y="2687022"/>
                </a:cubicBezTo>
                <a:cubicBezTo>
                  <a:pt x="2247092" y="2710761"/>
                  <a:pt x="2268948" y="2655666"/>
                  <a:pt x="2108115" y="2687022"/>
                </a:cubicBezTo>
                <a:cubicBezTo>
                  <a:pt x="1947282" y="2718378"/>
                  <a:pt x="1803232" y="2665165"/>
                  <a:pt x="1658068" y="2687022"/>
                </a:cubicBezTo>
                <a:cubicBezTo>
                  <a:pt x="1512904" y="2708879"/>
                  <a:pt x="1151655" y="2639226"/>
                  <a:pt x="971154" y="2687022"/>
                </a:cubicBezTo>
                <a:cubicBezTo>
                  <a:pt x="790653" y="2734818"/>
                  <a:pt x="238094" y="2674107"/>
                  <a:pt x="0" y="2687022"/>
                </a:cubicBezTo>
                <a:cubicBezTo>
                  <a:pt x="-31027" y="2555188"/>
                  <a:pt x="47042" y="2398570"/>
                  <a:pt x="0" y="2176488"/>
                </a:cubicBezTo>
                <a:cubicBezTo>
                  <a:pt x="-47042" y="1954406"/>
                  <a:pt x="20850" y="1902774"/>
                  <a:pt x="0" y="1692824"/>
                </a:cubicBezTo>
                <a:cubicBezTo>
                  <a:pt x="-20850" y="1482874"/>
                  <a:pt x="30778" y="1354434"/>
                  <a:pt x="0" y="1155419"/>
                </a:cubicBezTo>
                <a:cubicBezTo>
                  <a:pt x="-30778" y="956405"/>
                  <a:pt x="6130" y="763588"/>
                  <a:pt x="0" y="618015"/>
                </a:cubicBezTo>
                <a:cubicBezTo>
                  <a:pt x="-6130" y="472442"/>
                  <a:pt x="8533" y="162422"/>
                  <a:pt x="0" y="0"/>
                </a:cubicBezTo>
                <a:close/>
              </a:path>
              <a:path w="4737337" h="2687022" stroke="0" extrusionOk="0">
                <a:moveTo>
                  <a:pt x="0" y="0"/>
                </a:moveTo>
                <a:cubicBezTo>
                  <a:pt x="155863" y="-26004"/>
                  <a:pt x="232515" y="51287"/>
                  <a:pt x="450047" y="0"/>
                </a:cubicBezTo>
                <a:cubicBezTo>
                  <a:pt x="667579" y="-51287"/>
                  <a:pt x="936845" y="56512"/>
                  <a:pt x="1089588" y="0"/>
                </a:cubicBezTo>
                <a:cubicBezTo>
                  <a:pt x="1242331" y="-56512"/>
                  <a:pt x="1370400" y="9586"/>
                  <a:pt x="1587008" y="0"/>
                </a:cubicBezTo>
                <a:cubicBezTo>
                  <a:pt x="1803616" y="-9586"/>
                  <a:pt x="1842223" y="40022"/>
                  <a:pt x="2084428" y="0"/>
                </a:cubicBezTo>
                <a:cubicBezTo>
                  <a:pt x="2326633" y="-40022"/>
                  <a:pt x="2399345" y="37398"/>
                  <a:pt x="2534475" y="0"/>
                </a:cubicBezTo>
                <a:cubicBezTo>
                  <a:pt x="2669605" y="-37398"/>
                  <a:pt x="2882500" y="58080"/>
                  <a:pt x="3221389" y="0"/>
                </a:cubicBezTo>
                <a:cubicBezTo>
                  <a:pt x="3560278" y="-58080"/>
                  <a:pt x="3595312" y="25467"/>
                  <a:pt x="3860930" y="0"/>
                </a:cubicBezTo>
                <a:cubicBezTo>
                  <a:pt x="4126548" y="-25467"/>
                  <a:pt x="4333553" y="74226"/>
                  <a:pt x="4737337" y="0"/>
                </a:cubicBezTo>
                <a:cubicBezTo>
                  <a:pt x="4753793" y="124685"/>
                  <a:pt x="4678776" y="436491"/>
                  <a:pt x="4737337" y="591145"/>
                </a:cubicBezTo>
                <a:cubicBezTo>
                  <a:pt x="4795898" y="745799"/>
                  <a:pt x="4711319" y="1007225"/>
                  <a:pt x="4737337" y="1128549"/>
                </a:cubicBezTo>
                <a:cubicBezTo>
                  <a:pt x="4763355" y="1249873"/>
                  <a:pt x="4723490" y="1445516"/>
                  <a:pt x="4737337" y="1639083"/>
                </a:cubicBezTo>
                <a:cubicBezTo>
                  <a:pt x="4751184" y="1832650"/>
                  <a:pt x="4703980" y="1955794"/>
                  <a:pt x="4737337" y="2176488"/>
                </a:cubicBezTo>
                <a:cubicBezTo>
                  <a:pt x="4770694" y="2397182"/>
                  <a:pt x="4702170" y="2437288"/>
                  <a:pt x="4737337" y="2687022"/>
                </a:cubicBezTo>
                <a:cubicBezTo>
                  <a:pt x="4551353" y="2745162"/>
                  <a:pt x="4231361" y="2609670"/>
                  <a:pt x="4050423" y="2687022"/>
                </a:cubicBezTo>
                <a:cubicBezTo>
                  <a:pt x="3869485" y="2764374"/>
                  <a:pt x="3593436" y="2621062"/>
                  <a:pt x="3458256" y="2687022"/>
                </a:cubicBezTo>
                <a:cubicBezTo>
                  <a:pt x="3323076" y="2752982"/>
                  <a:pt x="3008327" y="2616015"/>
                  <a:pt x="2771342" y="2687022"/>
                </a:cubicBezTo>
                <a:cubicBezTo>
                  <a:pt x="2534357" y="2758029"/>
                  <a:pt x="2449126" y="2647602"/>
                  <a:pt x="2179175" y="2687022"/>
                </a:cubicBezTo>
                <a:cubicBezTo>
                  <a:pt x="1909224" y="2726442"/>
                  <a:pt x="1823164" y="2644151"/>
                  <a:pt x="1492261" y="2687022"/>
                </a:cubicBezTo>
                <a:cubicBezTo>
                  <a:pt x="1161358" y="2729893"/>
                  <a:pt x="1230957" y="2652614"/>
                  <a:pt x="1042214" y="2687022"/>
                </a:cubicBezTo>
                <a:cubicBezTo>
                  <a:pt x="853471" y="2721430"/>
                  <a:pt x="357165" y="2598734"/>
                  <a:pt x="0" y="2687022"/>
                </a:cubicBezTo>
                <a:cubicBezTo>
                  <a:pt x="-20950" y="2504984"/>
                  <a:pt x="47540" y="2441101"/>
                  <a:pt x="0" y="2230228"/>
                </a:cubicBezTo>
                <a:cubicBezTo>
                  <a:pt x="-47540" y="2019355"/>
                  <a:pt x="24463" y="1911892"/>
                  <a:pt x="0" y="1773435"/>
                </a:cubicBezTo>
                <a:cubicBezTo>
                  <a:pt x="-24463" y="1634978"/>
                  <a:pt x="45700" y="1395783"/>
                  <a:pt x="0" y="1262900"/>
                </a:cubicBezTo>
                <a:cubicBezTo>
                  <a:pt x="-45700" y="1130018"/>
                  <a:pt x="66323" y="810231"/>
                  <a:pt x="0" y="671756"/>
                </a:cubicBezTo>
                <a:cubicBezTo>
                  <a:pt x="-66323" y="533281"/>
                  <a:pt x="43446" y="151800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197303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DBBE6E76-5628-49D1-B90C-9EF17C1CD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554" y="741978"/>
            <a:ext cx="4062446" cy="2673117"/>
          </a:xfrm>
          <a:custGeom>
            <a:avLst/>
            <a:gdLst>
              <a:gd name="connsiteX0" fmla="*/ 0 w 4062446"/>
              <a:gd name="connsiteY0" fmla="*/ 0 h 2673117"/>
              <a:gd name="connsiteX1" fmla="*/ 458476 w 4062446"/>
              <a:gd name="connsiteY1" fmla="*/ 0 h 2673117"/>
              <a:gd name="connsiteX2" fmla="*/ 1038825 w 4062446"/>
              <a:gd name="connsiteY2" fmla="*/ 0 h 2673117"/>
              <a:gd name="connsiteX3" fmla="*/ 1619175 w 4062446"/>
              <a:gd name="connsiteY3" fmla="*/ 0 h 2673117"/>
              <a:gd name="connsiteX4" fmla="*/ 2118275 w 4062446"/>
              <a:gd name="connsiteY4" fmla="*/ 0 h 2673117"/>
              <a:gd name="connsiteX5" fmla="*/ 2617376 w 4062446"/>
              <a:gd name="connsiteY5" fmla="*/ 0 h 2673117"/>
              <a:gd name="connsiteX6" fmla="*/ 3197725 w 4062446"/>
              <a:gd name="connsiteY6" fmla="*/ 0 h 2673117"/>
              <a:gd name="connsiteX7" fmla="*/ 4062446 w 4062446"/>
              <a:gd name="connsiteY7" fmla="*/ 0 h 2673117"/>
              <a:gd name="connsiteX8" fmla="*/ 4062446 w 4062446"/>
              <a:gd name="connsiteY8" fmla="*/ 588086 h 2673117"/>
              <a:gd name="connsiteX9" fmla="*/ 4062446 w 4062446"/>
              <a:gd name="connsiteY9" fmla="*/ 1122709 h 2673117"/>
              <a:gd name="connsiteX10" fmla="*/ 4062446 w 4062446"/>
              <a:gd name="connsiteY10" fmla="*/ 1577139 h 2673117"/>
              <a:gd name="connsiteX11" fmla="*/ 4062446 w 4062446"/>
              <a:gd name="connsiteY11" fmla="*/ 2111762 h 2673117"/>
              <a:gd name="connsiteX12" fmla="*/ 4062446 w 4062446"/>
              <a:gd name="connsiteY12" fmla="*/ 2673117 h 2673117"/>
              <a:gd name="connsiteX13" fmla="*/ 3441472 w 4062446"/>
              <a:gd name="connsiteY13" fmla="*/ 2673117 h 2673117"/>
              <a:gd name="connsiteX14" fmla="*/ 2779874 w 4062446"/>
              <a:gd name="connsiteY14" fmla="*/ 2673117 h 2673117"/>
              <a:gd name="connsiteX15" fmla="*/ 2240149 w 4062446"/>
              <a:gd name="connsiteY15" fmla="*/ 2673117 h 2673117"/>
              <a:gd name="connsiteX16" fmla="*/ 1781673 w 4062446"/>
              <a:gd name="connsiteY16" fmla="*/ 2673117 h 2673117"/>
              <a:gd name="connsiteX17" fmla="*/ 1120074 w 4062446"/>
              <a:gd name="connsiteY17" fmla="*/ 2673117 h 2673117"/>
              <a:gd name="connsiteX18" fmla="*/ 0 w 4062446"/>
              <a:gd name="connsiteY18" fmla="*/ 2673117 h 2673117"/>
              <a:gd name="connsiteX19" fmla="*/ 0 w 4062446"/>
              <a:gd name="connsiteY19" fmla="*/ 2111762 h 2673117"/>
              <a:gd name="connsiteX20" fmla="*/ 0 w 4062446"/>
              <a:gd name="connsiteY20" fmla="*/ 1577139 h 2673117"/>
              <a:gd name="connsiteX21" fmla="*/ 0 w 4062446"/>
              <a:gd name="connsiteY21" fmla="*/ 1122709 h 2673117"/>
              <a:gd name="connsiteX22" fmla="*/ 0 w 4062446"/>
              <a:gd name="connsiteY22" fmla="*/ 668279 h 2673117"/>
              <a:gd name="connsiteX23" fmla="*/ 0 w 4062446"/>
              <a:gd name="connsiteY23" fmla="*/ 0 h 2673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062446" h="2673117" fill="none" extrusionOk="0">
                <a:moveTo>
                  <a:pt x="0" y="0"/>
                </a:moveTo>
                <a:cubicBezTo>
                  <a:pt x="206561" y="-52980"/>
                  <a:pt x="311882" y="2868"/>
                  <a:pt x="458476" y="0"/>
                </a:cubicBezTo>
                <a:cubicBezTo>
                  <a:pt x="605070" y="-2868"/>
                  <a:pt x="782605" y="38399"/>
                  <a:pt x="1038825" y="0"/>
                </a:cubicBezTo>
                <a:cubicBezTo>
                  <a:pt x="1295045" y="-38399"/>
                  <a:pt x="1419013" y="68665"/>
                  <a:pt x="1619175" y="0"/>
                </a:cubicBezTo>
                <a:cubicBezTo>
                  <a:pt x="1819337" y="-68665"/>
                  <a:pt x="2006817" y="23960"/>
                  <a:pt x="2118275" y="0"/>
                </a:cubicBezTo>
                <a:cubicBezTo>
                  <a:pt x="2229733" y="-23960"/>
                  <a:pt x="2390840" y="7559"/>
                  <a:pt x="2617376" y="0"/>
                </a:cubicBezTo>
                <a:cubicBezTo>
                  <a:pt x="2843912" y="-7559"/>
                  <a:pt x="3062100" y="23738"/>
                  <a:pt x="3197725" y="0"/>
                </a:cubicBezTo>
                <a:cubicBezTo>
                  <a:pt x="3333350" y="-23738"/>
                  <a:pt x="3798357" y="17581"/>
                  <a:pt x="4062446" y="0"/>
                </a:cubicBezTo>
                <a:cubicBezTo>
                  <a:pt x="4118740" y="279387"/>
                  <a:pt x="4045681" y="439832"/>
                  <a:pt x="4062446" y="588086"/>
                </a:cubicBezTo>
                <a:cubicBezTo>
                  <a:pt x="4079211" y="736340"/>
                  <a:pt x="4029916" y="959877"/>
                  <a:pt x="4062446" y="1122709"/>
                </a:cubicBezTo>
                <a:cubicBezTo>
                  <a:pt x="4094976" y="1285541"/>
                  <a:pt x="4056710" y="1398548"/>
                  <a:pt x="4062446" y="1577139"/>
                </a:cubicBezTo>
                <a:cubicBezTo>
                  <a:pt x="4068182" y="1755730"/>
                  <a:pt x="4039752" y="1917801"/>
                  <a:pt x="4062446" y="2111762"/>
                </a:cubicBezTo>
                <a:cubicBezTo>
                  <a:pt x="4085140" y="2305723"/>
                  <a:pt x="4042426" y="2557187"/>
                  <a:pt x="4062446" y="2673117"/>
                </a:cubicBezTo>
                <a:cubicBezTo>
                  <a:pt x="3770924" y="2699102"/>
                  <a:pt x="3594623" y="2653259"/>
                  <a:pt x="3441472" y="2673117"/>
                </a:cubicBezTo>
                <a:cubicBezTo>
                  <a:pt x="3288321" y="2692975"/>
                  <a:pt x="3048198" y="2603766"/>
                  <a:pt x="2779874" y="2673117"/>
                </a:cubicBezTo>
                <a:cubicBezTo>
                  <a:pt x="2511550" y="2742468"/>
                  <a:pt x="2506579" y="2646231"/>
                  <a:pt x="2240149" y="2673117"/>
                </a:cubicBezTo>
                <a:cubicBezTo>
                  <a:pt x="1973720" y="2700003"/>
                  <a:pt x="1937131" y="2626160"/>
                  <a:pt x="1781673" y="2673117"/>
                </a:cubicBezTo>
                <a:cubicBezTo>
                  <a:pt x="1626215" y="2720074"/>
                  <a:pt x="1291825" y="2640601"/>
                  <a:pt x="1120074" y="2673117"/>
                </a:cubicBezTo>
                <a:cubicBezTo>
                  <a:pt x="948323" y="2705633"/>
                  <a:pt x="509128" y="2553017"/>
                  <a:pt x="0" y="2673117"/>
                </a:cubicBezTo>
                <a:cubicBezTo>
                  <a:pt x="-31880" y="2437175"/>
                  <a:pt x="56619" y="2282434"/>
                  <a:pt x="0" y="2111762"/>
                </a:cubicBezTo>
                <a:cubicBezTo>
                  <a:pt x="-56619" y="1941090"/>
                  <a:pt x="6011" y="1703017"/>
                  <a:pt x="0" y="1577139"/>
                </a:cubicBezTo>
                <a:cubicBezTo>
                  <a:pt x="-6011" y="1451261"/>
                  <a:pt x="44826" y="1323020"/>
                  <a:pt x="0" y="1122709"/>
                </a:cubicBezTo>
                <a:cubicBezTo>
                  <a:pt x="-44826" y="922398"/>
                  <a:pt x="47651" y="778982"/>
                  <a:pt x="0" y="668279"/>
                </a:cubicBezTo>
                <a:cubicBezTo>
                  <a:pt x="-47651" y="557576"/>
                  <a:pt x="70929" y="163831"/>
                  <a:pt x="0" y="0"/>
                </a:cubicBezTo>
                <a:close/>
              </a:path>
              <a:path w="4062446" h="2673117" stroke="0" extrusionOk="0">
                <a:moveTo>
                  <a:pt x="0" y="0"/>
                </a:moveTo>
                <a:cubicBezTo>
                  <a:pt x="172869" y="-35041"/>
                  <a:pt x="337925" y="52698"/>
                  <a:pt x="499101" y="0"/>
                </a:cubicBezTo>
                <a:cubicBezTo>
                  <a:pt x="660277" y="-52698"/>
                  <a:pt x="1012029" y="4978"/>
                  <a:pt x="1160699" y="0"/>
                </a:cubicBezTo>
                <a:cubicBezTo>
                  <a:pt x="1309369" y="-4978"/>
                  <a:pt x="1512667" y="26892"/>
                  <a:pt x="1741048" y="0"/>
                </a:cubicBezTo>
                <a:cubicBezTo>
                  <a:pt x="1969429" y="-26892"/>
                  <a:pt x="2043898" y="29728"/>
                  <a:pt x="2240149" y="0"/>
                </a:cubicBezTo>
                <a:cubicBezTo>
                  <a:pt x="2436400" y="-29728"/>
                  <a:pt x="2548246" y="30268"/>
                  <a:pt x="2698625" y="0"/>
                </a:cubicBezTo>
                <a:cubicBezTo>
                  <a:pt x="2849004" y="-30268"/>
                  <a:pt x="2953877" y="14946"/>
                  <a:pt x="3197725" y="0"/>
                </a:cubicBezTo>
                <a:cubicBezTo>
                  <a:pt x="3441573" y="-14946"/>
                  <a:pt x="3708024" y="11050"/>
                  <a:pt x="4062446" y="0"/>
                </a:cubicBezTo>
                <a:cubicBezTo>
                  <a:pt x="4072958" y="248456"/>
                  <a:pt x="4021842" y="415200"/>
                  <a:pt x="4062446" y="534623"/>
                </a:cubicBezTo>
                <a:cubicBezTo>
                  <a:pt x="4103050" y="654046"/>
                  <a:pt x="4012519" y="838790"/>
                  <a:pt x="4062446" y="1095978"/>
                </a:cubicBezTo>
                <a:cubicBezTo>
                  <a:pt x="4112373" y="1353166"/>
                  <a:pt x="4035659" y="1383443"/>
                  <a:pt x="4062446" y="1657333"/>
                </a:cubicBezTo>
                <a:cubicBezTo>
                  <a:pt x="4089233" y="1931223"/>
                  <a:pt x="4013641" y="1914145"/>
                  <a:pt x="4062446" y="2138494"/>
                </a:cubicBezTo>
                <a:cubicBezTo>
                  <a:pt x="4111251" y="2362843"/>
                  <a:pt x="4033483" y="2504392"/>
                  <a:pt x="4062446" y="2673117"/>
                </a:cubicBezTo>
                <a:cubicBezTo>
                  <a:pt x="3837413" y="2698758"/>
                  <a:pt x="3673888" y="2634967"/>
                  <a:pt x="3563345" y="2673117"/>
                </a:cubicBezTo>
                <a:cubicBezTo>
                  <a:pt x="3452802" y="2711267"/>
                  <a:pt x="3265374" y="2650327"/>
                  <a:pt x="3064245" y="2673117"/>
                </a:cubicBezTo>
                <a:cubicBezTo>
                  <a:pt x="2863116" y="2695907"/>
                  <a:pt x="2782601" y="2642077"/>
                  <a:pt x="2565144" y="2673117"/>
                </a:cubicBezTo>
                <a:cubicBezTo>
                  <a:pt x="2347687" y="2704157"/>
                  <a:pt x="2118104" y="2638991"/>
                  <a:pt x="1984795" y="2673117"/>
                </a:cubicBezTo>
                <a:cubicBezTo>
                  <a:pt x="1851486" y="2707243"/>
                  <a:pt x="1558685" y="2617012"/>
                  <a:pt x="1445070" y="2673117"/>
                </a:cubicBezTo>
                <a:cubicBezTo>
                  <a:pt x="1331456" y="2729222"/>
                  <a:pt x="1119962" y="2649985"/>
                  <a:pt x="986594" y="2673117"/>
                </a:cubicBezTo>
                <a:cubicBezTo>
                  <a:pt x="853226" y="2696249"/>
                  <a:pt x="314433" y="2595730"/>
                  <a:pt x="0" y="2673117"/>
                </a:cubicBezTo>
                <a:cubicBezTo>
                  <a:pt x="-45225" y="2437961"/>
                  <a:pt x="47275" y="2396169"/>
                  <a:pt x="0" y="2165225"/>
                </a:cubicBezTo>
                <a:cubicBezTo>
                  <a:pt x="-47275" y="1934281"/>
                  <a:pt x="43335" y="1767056"/>
                  <a:pt x="0" y="1577139"/>
                </a:cubicBezTo>
                <a:cubicBezTo>
                  <a:pt x="-43335" y="1387222"/>
                  <a:pt x="20450" y="1254010"/>
                  <a:pt x="0" y="1042516"/>
                </a:cubicBezTo>
                <a:cubicBezTo>
                  <a:pt x="-20450" y="831022"/>
                  <a:pt x="27663" y="726902"/>
                  <a:pt x="0" y="534623"/>
                </a:cubicBezTo>
                <a:cubicBezTo>
                  <a:pt x="-27663" y="342344"/>
                  <a:pt x="30178" y="221098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89788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4225F458-FA66-4869-80BC-5140CA5E8E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27" y="3685334"/>
            <a:ext cx="4078225" cy="2674374"/>
          </a:xfrm>
          <a:custGeom>
            <a:avLst/>
            <a:gdLst>
              <a:gd name="connsiteX0" fmla="*/ 0 w 4078225"/>
              <a:gd name="connsiteY0" fmla="*/ 0 h 2674374"/>
              <a:gd name="connsiteX1" fmla="*/ 541821 w 4078225"/>
              <a:gd name="connsiteY1" fmla="*/ 0 h 2674374"/>
              <a:gd name="connsiteX2" fmla="*/ 1165207 w 4078225"/>
              <a:gd name="connsiteY2" fmla="*/ 0 h 2674374"/>
              <a:gd name="connsiteX3" fmla="*/ 1788593 w 4078225"/>
              <a:gd name="connsiteY3" fmla="*/ 0 h 2674374"/>
              <a:gd name="connsiteX4" fmla="*/ 2371197 w 4078225"/>
              <a:gd name="connsiteY4" fmla="*/ 0 h 2674374"/>
              <a:gd name="connsiteX5" fmla="*/ 2872236 w 4078225"/>
              <a:gd name="connsiteY5" fmla="*/ 0 h 2674374"/>
              <a:gd name="connsiteX6" fmla="*/ 3454839 w 4078225"/>
              <a:gd name="connsiteY6" fmla="*/ 0 h 2674374"/>
              <a:gd name="connsiteX7" fmla="*/ 4078225 w 4078225"/>
              <a:gd name="connsiteY7" fmla="*/ 0 h 2674374"/>
              <a:gd name="connsiteX8" fmla="*/ 4078225 w 4078225"/>
              <a:gd name="connsiteY8" fmla="*/ 454644 h 2674374"/>
              <a:gd name="connsiteX9" fmla="*/ 4078225 w 4078225"/>
              <a:gd name="connsiteY9" fmla="*/ 1016262 h 2674374"/>
              <a:gd name="connsiteX10" fmla="*/ 4078225 w 4078225"/>
              <a:gd name="connsiteY10" fmla="*/ 1604624 h 2674374"/>
              <a:gd name="connsiteX11" fmla="*/ 4078225 w 4078225"/>
              <a:gd name="connsiteY11" fmla="*/ 2139499 h 2674374"/>
              <a:gd name="connsiteX12" fmla="*/ 4078225 w 4078225"/>
              <a:gd name="connsiteY12" fmla="*/ 2674374 h 2674374"/>
              <a:gd name="connsiteX13" fmla="*/ 3536404 w 4078225"/>
              <a:gd name="connsiteY13" fmla="*/ 2674374 h 2674374"/>
              <a:gd name="connsiteX14" fmla="*/ 3035365 w 4078225"/>
              <a:gd name="connsiteY14" fmla="*/ 2674374 h 2674374"/>
              <a:gd name="connsiteX15" fmla="*/ 2411979 w 4078225"/>
              <a:gd name="connsiteY15" fmla="*/ 2674374 h 2674374"/>
              <a:gd name="connsiteX16" fmla="*/ 1910940 w 4078225"/>
              <a:gd name="connsiteY16" fmla="*/ 2674374 h 2674374"/>
              <a:gd name="connsiteX17" fmla="*/ 1409901 w 4078225"/>
              <a:gd name="connsiteY17" fmla="*/ 2674374 h 2674374"/>
              <a:gd name="connsiteX18" fmla="*/ 908862 w 4078225"/>
              <a:gd name="connsiteY18" fmla="*/ 2674374 h 2674374"/>
              <a:gd name="connsiteX19" fmla="*/ 0 w 4078225"/>
              <a:gd name="connsiteY19" fmla="*/ 2674374 h 2674374"/>
              <a:gd name="connsiteX20" fmla="*/ 0 w 4078225"/>
              <a:gd name="connsiteY20" fmla="*/ 2192987 h 2674374"/>
              <a:gd name="connsiteX21" fmla="*/ 0 w 4078225"/>
              <a:gd name="connsiteY21" fmla="*/ 1711599 h 2674374"/>
              <a:gd name="connsiteX22" fmla="*/ 0 w 4078225"/>
              <a:gd name="connsiteY22" fmla="*/ 1123237 h 2674374"/>
              <a:gd name="connsiteX23" fmla="*/ 0 w 4078225"/>
              <a:gd name="connsiteY23" fmla="*/ 588362 h 2674374"/>
              <a:gd name="connsiteX24" fmla="*/ 0 w 4078225"/>
              <a:gd name="connsiteY24" fmla="*/ 0 h 2674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078225" h="2674374" fill="none" extrusionOk="0">
                <a:moveTo>
                  <a:pt x="0" y="0"/>
                </a:moveTo>
                <a:cubicBezTo>
                  <a:pt x="137447" y="-19188"/>
                  <a:pt x="298550" y="37498"/>
                  <a:pt x="541821" y="0"/>
                </a:cubicBezTo>
                <a:cubicBezTo>
                  <a:pt x="785092" y="-37498"/>
                  <a:pt x="1011744" y="61944"/>
                  <a:pt x="1165207" y="0"/>
                </a:cubicBezTo>
                <a:cubicBezTo>
                  <a:pt x="1318670" y="-61944"/>
                  <a:pt x="1564082" y="25374"/>
                  <a:pt x="1788593" y="0"/>
                </a:cubicBezTo>
                <a:cubicBezTo>
                  <a:pt x="2013104" y="-25374"/>
                  <a:pt x="2247440" y="23055"/>
                  <a:pt x="2371197" y="0"/>
                </a:cubicBezTo>
                <a:cubicBezTo>
                  <a:pt x="2494954" y="-23055"/>
                  <a:pt x="2659301" y="48822"/>
                  <a:pt x="2872236" y="0"/>
                </a:cubicBezTo>
                <a:cubicBezTo>
                  <a:pt x="3085171" y="-48822"/>
                  <a:pt x="3175638" y="3688"/>
                  <a:pt x="3454839" y="0"/>
                </a:cubicBezTo>
                <a:cubicBezTo>
                  <a:pt x="3734040" y="-3688"/>
                  <a:pt x="3896059" y="73644"/>
                  <a:pt x="4078225" y="0"/>
                </a:cubicBezTo>
                <a:cubicBezTo>
                  <a:pt x="4098501" y="113718"/>
                  <a:pt x="4059158" y="328504"/>
                  <a:pt x="4078225" y="454644"/>
                </a:cubicBezTo>
                <a:cubicBezTo>
                  <a:pt x="4097292" y="580784"/>
                  <a:pt x="4025473" y="750454"/>
                  <a:pt x="4078225" y="1016262"/>
                </a:cubicBezTo>
                <a:cubicBezTo>
                  <a:pt x="4130977" y="1282070"/>
                  <a:pt x="4047348" y="1420126"/>
                  <a:pt x="4078225" y="1604624"/>
                </a:cubicBezTo>
                <a:cubicBezTo>
                  <a:pt x="4109102" y="1789122"/>
                  <a:pt x="4034468" y="1949911"/>
                  <a:pt x="4078225" y="2139499"/>
                </a:cubicBezTo>
                <a:cubicBezTo>
                  <a:pt x="4121982" y="2329088"/>
                  <a:pt x="4030627" y="2527876"/>
                  <a:pt x="4078225" y="2674374"/>
                </a:cubicBezTo>
                <a:cubicBezTo>
                  <a:pt x="3918495" y="2719925"/>
                  <a:pt x="3759303" y="2644941"/>
                  <a:pt x="3536404" y="2674374"/>
                </a:cubicBezTo>
                <a:cubicBezTo>
                  <a:pt x="3313505" y="2703807"/>
                  <a:pt x="3162183" y="2631043"/>
                  <a:pt x="3035365" y="2674374"/>
                </a:cubicBezTo>
                <a:cubicBezTo>
                  <a:pt x="2908547" y="2717705"/>
                  <a:pt x="2575648" y="2637356"/>
                  <a:pt x="2411979" y="2674374"/>
                </a:cubicBezTo>
                <a:cubicBezTo>
                  <a:pt x="2248310" y="2711392"/>
                  <a:pt x="2045194" y="2621723"/>
                  <a:pt x="1910940" y="2674374"/>
                </a:cubicBezTo>
                <a:cubicBezTo>
                  <a:pt x="1776686" y="2727025"/>
                  <a:pt x="1541756" y="2652816"/>
                  <a:pt x="1409901" y="2674374"/>
                </a:cubicBezTo>
                <a:cubicBezTo>
                  <a:pt x="1278046" y="2695932"/>
                  <a:pt x="1049835" y="2635391"/>
                  <a:pt x="908862" y="2674374"/>
                </a:cubicBezTo>
                <a:cubicBezTo>
                  <a:pt x="767889" y="2713357"/>
                  <a:pt x="411588" y="2569508"/>
                  <a:pt x="0" y="2674374"/>
                </a:cubicBezTo>
                <a:cubicBezTo>
                  <a:pt x="-42017" y="2458724"/>
                  <a:pt x="27047" y="2351808"/>
                  <a:pt x="0" y="2192987"/>
                </a:cubicBezTo>
                <a:cubicBezTo>
                  <a:pt x="-27047" y="2034166"/>
                  <a:pt x="4201" y="1832737"/>
                  <a:pt x="0" y="1711599"/>
                </a:cubicBezTo>
                <a:cubicBezTo>
                  <a:pt x="-4201" y="1590461"/>
                  <a:pt x="21579" y="1338061"/>
                  <a:pt x="0" y="1123237"/>
                </a:cubicBezTo>
                <a:cubicBezTo>
                  <a:pt x="-21579" y="908413"/>
                  <a:pt x="55628" y="781199"/>
                  <a:pt x="0" y="588362"/>
                </a:cubicBezTo>
                <a:cubicBezTo>
                  <a:pt x="-55628" y="395525"/>
                  <a:pt x="1930" y="217403"/>
                  <a:pt x="0" y="0"/>
                </a:cubicBezTo>
                <a:close/>
              </a:path>
              <a:path w="4078225" h="2674374" stroke="0" extrusionOk="0">
                <a:moveTo>
                  <a:pt x="0" y="0"/>
                </a:moveTo>
                <a:cubicBezTo>
                  <a:pt x="141793" y="-4496"/>
                  <a:pt x="342026" y="9411"/>
                  <a:pt x="623386" y="0"/>
                </a:cubicBezTo>
                <a:cubicBezTo>
                  <a:pt x="904746" y="-9411"/>
                  <a:pt x="1040882" y="18899"/>
                  <a:pt x="1205989" y="0"/>
                </a:cubicBezTo>
                <a:cubicBezTo>
                  <a:pt x="1371096" y="-18899"/>
                  <a:pt x="1586379" y="35039"/>
                  <a:pt x="1870157" y="0"/>
                </a:cubicBezTo>
                <a:cubicBezTo>
                  <a:pt x="2153935" y="-35039"/>
                  <a:pt x="2308307" y="23313"/>
                  <a:pt x="2452761" y="0"/>
                </a:cubicBezTo>
                <a:cubicBezTo>
                  <a:pt x="2597215" y="-23313"/>
                  <a:pt x="2866903" y="33709"/>
                  <a:pt x="3035365" y="0"/>
                </a:cubicBezTo>
                <a:cubicBezTo>
                  <a:pt x="3203827" y="-33709"/>
                  <a:pt x="3772637" y="118193"/>
                  <a:pt x="4078225" y="0"/>
                </a:cubicBezTo>
                <a:cubicBezTo>
                  <a:pt x="4125190" y="178060"/>
                  <a:pt x="4065728" y="329836"/>
                  <a:pt x="4078225" y="481387"/>
                </a:cubicBezTo>
                <a:cubicBezTo>
                  <a:pt x="4090722" y="632938"/>
                  <a:pt x="4046748" y="939653"/>
                  <a:pt x="4078225" y="1069750"/>
                </a:cubicBezTo>
                <a:cubicBezTo>
                  <a:pt x="4109702" y="1199847"/>
                  <a:pt x="4027444" y="1390904"/>
                  <a:pt x="4078225" y="1524393"/>
                </a:cubicBezTo>
                <a:cubicBezTo>
                  <a:pt x="4129006" y="1657882"/>
                  <a:pt x="4063950" y="1824394"/>
                  <a:pt x="4078225" y="1979037"/>
                </a:cubicBezTo>
                <a:cubicBezTo>
                  <a:pt x="4092500" y="2133680"/>
                  <a:pt x="4037959" y="2408707"/>
                  <a:pt x="4078225" y="2674374"/>
                </a:cubicBezTo>
                <a:cubicBezTo>
                  <a:pt x="3950852" y="2734280"/>
                  <a:pt x="3713130" y="2643023"/>
                  <a:pt x="3577186" y="2674374"/>
                </a:cubicBezTo>
                <a:cubicBezTo>
                  <a:pt x="3441242" y="2705725"/>
                  <a:pt x="3233603" y="2662488"/>
                  <a:pt x="3116929" y="2674374"/>
                </a:cubicBezTo>
                <a:cubicBezTo>
                  <a:pt x="3000255" y="2686260"/>
                  <a:pt x="2740336" y="2665358"/>
                  <a:pt x="2493543" y="2674374"/>
                </a:cubicBezTo>
                <a:cubicBezTo>
                  <a:pt x="2246750" y="2683390"/>
                  <a:pt x="2091209" y="2606730"/>
                  <a:pt x="1870157" y="2674374"/>
                </a:cubicBezTo>
                <a:cubicBezTo>
                  <a:pt x="1649105" y="2742018"/>
                  <a:pt x="1348653" y="2661732"/>
                  <a:pt x="1205989" y="2674374"/>
                </a:cubicBezTo>
                <a:cubicBezTo>
                  <a:pt x="1063325" y="2687016"/>
                  <a:pt x="814490" y="2612709"/>
                  <a:pt x="664168" y="2674374"/>
                </a:cubicBezTo>
                <a:cubicBezTo>
                  <a:pt x="513846" y="2736039"/>
                  <a:pt x="171931" y="2636242"/>
                  <a:pt x="0" y="2674374"/>
                </a:cubicBezTo>
                <a:cubicBezTo>
                  <a:pt x="-204" y="2441869"/>
                  <a:pt x="21529" y="2399484"/>
                  <a:pt x="0" y="2192987"/>
                </a:cubicBezTo>
                <a:cubicBezTo>
                  <a:pt x="-21529" y="1986490"/>
                  <a:pt x="33967" y="1819592"/>
                  <a:pt x="0" y="1711599"/>
                </a:cubicBezTo>
                <a:cubicBezTo>
                  <a:pt x="-33967" y="1603606"/>
                  <a:pt x="17559" y="1303144"/>
                  <a:pt x="0" y="1149981"/>
                </a:cubicBezTo>
                <a:cubicBezTo>
                  <a:pt x="-17559" y="996818"/>
                  <a:pt x="649" y="877182"/>
                  <a:pt x="0" y="695337"/>
                </a:cubicBezTo>
                <a:cubicBezTo>
                  <a:pt x="-649" y="513492"/>
                  <a:pt x="52710" y="230617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7336555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8" name="Picture 17" descr="Table, treemap chart&#10;&#10;Description automatically generated with medium confidence">
            <a:extLst>
              <a:ext uri="{FF2B5EF4-FFF2-40B4-BE49-F238E27FC236}">
                <a16:creationId xmlns:a16="http://schemas.microsoft.com/office/drawing/2014/main" id="{6390B10C-FD81-4452-9014-62EAD2F46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0155" y="3685334"/>
            <a:ext cx="3777531" cy="3009330"/>
          </a:xfrm>
          <a:custGeom>
            <a:avLst/>
            <a:gdLst>
              <a:gd name="connsiteX0" fmla="*/ 0 w 3777531"/>
              <a:gd name="connsiteY0" fmla="*/ 0 h 3009330"/>
              <a:gd name="connsiteX1" fmla="*/ 577423 w 3777531"/>
              <a:gd name="connsiteY1" fmla="*/ 0 h 3009330"/>
              <a:gd name="connsiteX2" fmla="*/ 1117070 w 3777531"/>
              <a:gd name="connsiteY2" fmla="*/ 0 h 3009330"/>
              <a:gd name="connsiteX3" fmla="*/ 1581167 w 3777531"/>
              <a:gd name="connsiteY3" fmla="*/ 0 h 3009330"/>
              <a:gd name="connsiteX4" fmla="*/ 2196364 w 3777531"/>
              <a:gd name="connsiteY4" fmla="*/ 0 h 3009330"/>
              <a:gd name="connsiteX5" fmla="*/ 2660461 w 3777531"/>
              <a:gd name="connsiteY5" fmla="*/ 0 h 3009330"/>
              <a:gd name="connsiteX6" fmla="*/ 3275659 w 3777531"/>
              <a:gd name="connsiteY6" fmla="*/ 0 h 3009330"/>
              <a:gd name="connsiteX7" fmla="*/ 3777531 w 3777531"/>
              <a:gd name="connsiteY7" fmla="*/ 0 h 3009330"/>
              <a:gd name="connsiteX8" fmla="*/ 3777531 w 3777531"/>
              <a:gd name="connsiteY8" fmla="*/ 501555 h 3009330"/>
              <a:gd name="connsiteX9" fmla="*/ 3777531 w 3777531"/>
              <a:gd name="connsiteY9" fmla="*/ 912830 h 3009330"/>
              <a:gd name="connsiteX10" fmla="*/ 3777531 w 3777531"/>
              <a:gd name="connsiteY10" fmla="*/ 1324105 h 3009330"/>
              <a:gd name="connsiteX11" fmla="*/ 3777531 w 3777531"/>
              <a:gd name="connsiteY11" fmla="*/ 1765474 h 3009330"/>
              <a:gd name="connsiteX12" fmla="*/ 3777531 w 3777531"/>
              <a:gd name="connsiteY12" fmla="*/ 2297122 h 3009330"/>
              <a:gd name="connsiteX13" fmla="*/ 3777531 w 3777531"/>
              <a:gd name="connsiteY13" fmla="*/ 3009330 h 3009330"/>
              <a:gd name="connsiteX14" fmla="*/ 3237884 w 3777531"/>
              <a:gd name="connsiteY14" fmla="*/ 3009330 h 3009330"/>
              <a:gd name="connsiteX15" fmla="*/ 2660461 w 3777531"/>
              <a:gd name="connsiteY15" fmla="*/ 3009330 h 3009330"/>
              <a:gd name="connsiteX16" fmla="*/ 2083039 w 3777531"/>
              <a:gd name="connsiteY16" fmla="*/ 3009330 h 3009330"/>
              <a:gd name="connsiteX17" fmla="*/ 1618942 w 3777531"/>
              <a:gd name="connsiteY17" fmla="*/ 3009330 h 3009330"/>
              <a:gd name="connsiteX18" fmla="*/ 1154845 w 3777531"/>
              <a:gd name="connsiteY18" fmla="*/ 3009330 h 3009330"/>
              <a:gd name="connsiteX19" fmla="*/ 577423 w 3777531"/>
              <a:gd name="connsiteY19" fmla="*/ 3009330 h 3009330"/>
              <a:gd name="connsiteX20" fmla="*/ 0 w 3777531"/>
              <a:gd name="connsiteY20" fmla="*/ 3009330 h 3009330"/>
              <a:gd name="connsiteX21" fmla="*/ 0 w 3777531"/>
              <a:gd name="connsiteY21" fmla="*/ 2447588 h 3009330"/>
              <a:gd name="connsiteX22" fmla="*/ 0 w 3777531"/>
              <a:gd name="connsiteY22" fmla="*/ 2006220 h 3009330"/>
              <a:gd name="connsiteX23" fmla="*/ 0 w 3777531"/>
              <a:gd name="connsiteY23" fmla="*/ 1564852 h 3009330"/>
              <a:gd name="connsiteX24" fmla="*/ 0 w 3777531"/>
              <a:gd name="connsiteY24" fmla="*/ 1003110 h 3009330"/>
              <a:gd name="connsiteX25" fmla="*/ 0 w 3777531"/>
              <a:gd name="connsiteY25" fmla="*/ 531648 h 3009330"/>
              <a:gd name="connsiteX26" fmla="*/ 0 w 3777531"/>
              <a:gd name="connsiteY26" fmla="*/ 0 h 3009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77531" h="3009330" fill="none" extrusionOk="0">
                <a:moveTo>
                  <a:pt x="0" y="0"/>
                </a:moveTo>
                <a:cubicBezTo>
                  <a:pt x="262077" y="-34417"/>
                  <a:pt x="444171" y="39735"/>
                  <a:pt x="577423" y="0"/>
                </a:cubicBezTo>
                <a:cubicBezTo>
                  <a:pt x="710675" y="-39735"/>
                  <a:pt x="924178" y="5247"/>
                  <a:pt x="1117070" y="0"/>
                </a:cubicBezTo>
                <a:cubicBezTo>
                  <a:pt x="1309962" y="-5247"/>
                  <a:pt x="1365639" y="25542"/>
                  <a:pt x="1581167" y="0"/>
                </a:cubicBezTo>
                <a:cubicBezTo>
                  <a:pt x="1796695" y="-25542"/>
                  <a:pt x="2034151" y="35042"/>
                  <a:pt x="2196364" y="0"/>
                </a:cubicBezTo>
                <a:cubicBezTo>
                  <a:pt x="2358577" y="-35042"/>
                  <a:pt x="2531528" y="53017"/>
                  <a:pt x="2660461" y="0"/>
                </a:cubicBezTo>
                <a:cubicBezTo>
                  <a:pt x="2789394" y="-53017"/>
                  <a:pt x="3130609" y="35294"/>
                  <a:pt x="3275659" y="0"/>
                </a:cubicBezTo>
                <a:cubicBezTo>
                  <a:pt x="3420709" y="-35294"/>
                  <a:pt x="3633642" y="21533"/>
                  <a:pt x="3777531" y="0"/>
                </a:cubicBezTo>
                <a:cubicBezTo>
                  <a:pt x="3826244" y="105152"/>
                  <a:pt x="3727520" y="393834"/>
                  <a:pt x="3777531" y="501555"/>
                </a:cubicBezTo>
                <a:cubicBezTo>
                  <a:pt x="3827542" y="609276"/>
                  <a:pt x="3749789" y="828347"/>
                  <a:pt x="3777531" y="912830"/>
                </a:cubicBezTo>
                <a:cubicBezTo>
                  <a:pt x="3805273" y="997314"/>
                  <a:pt x="3735518" y="1240974"/>
                  <a:pt x="3777531" y="1324105"/>
                </a:cubicBezTo>
                <a:cubicBezTo>
                  <a:pt x="3819544" y="1407236"/>
                  <a:pt x="3773790" y="1672072"/>
                  <a:pt x="3777531" y="1765474"/>
                </a:cubicBezTo>
                <a:cubicBezTo>
                  <a:pt x="3781272" y="1858876"/>
                  <a:pt x="3773461" y="2090069"/>
                  <a:pt x="3777531" y="2297122"/>
                </a:cubicBezTo>
                <a:cubicBezTo>
                  <a:pt x="3781601" y="2504175"/>
                  <a:pt x="3755671" y="2664240"/>
                  <a:pt x="3777531" y="3009330"/>
                </a:cubicBezTo>
                <a:cubicBezTo>
                  <a:pt x="3625315" y="3019119"/>
                  <a:pt x="3385795" y="2964212"/>
                  <a:pt x="3237884" y="3009330"/>
                </a:cubicBezTo>
                <a:cubicBezTo>
                  <a:pt x="3089973" y="3054448"/>
                  <a:pt x="2812352" y="3001161"/>
                  <a:pt x="2660461" y="3009330"/>
                </a:cubicBezTo>
                <a:cubicBezTo>
                  <a:pt x="2508570" y="3017499"/>
                  <a:pt x="2246247" y="2994560"/>
                  <a:pt x="2083039" y="3009330"/>
                </a:cubicBezTo>
                <a:cubicBezTo>
                  <a:pt x="1919831" y="3024100"/>
                  <a:pt x="1797862" y="2953700"/>
                  <a:pt x="1618942" y="3009330"/>
                </a:cubicBezTo>
                <a:cubicBezTo>
                  <a:pt x="1440022" y="3064960"/>
                  <a:pt x="1328498" y="2996194"/>
                  <a:pt x="1154845" y="3009330"/>
                </a:cubicBezTo>
                <a:cubicBezTo>
                  <a:pt x="981192" y="3022466"/>
                  <a:pt x="862752" y="2968902"/>
                  <a:pt x="577423" y="3009330"/>
                </a:cubicBezTo>
                <a:cubicBezTo>
                  <a:pt x="292094" y="3049758"/>
                  <a:pt x="122126" y="2971942"/>
                  <a:pt x="0" y="3009330"/>
                </a:cubicBezTo>
                <a:cubicBezTo>
                  <a:pt x="-23038" y="2828703"/>
                  <a:pt x="29089" y="2636793"/>
                  <a:pt x="0" y="2447588"/>
                </a:cubicBezTo>
                <a:cubicBezTo>
                  <a:pt x="-29089" y="2258383"/>
                  <a:pt x="42754" y="2105789"/>
                  <a:pt x="0" y="2006220"/>
                </a:cubicBezTo>
                <a:cubicBezTo>
                  <a:pt x="-42754" y="1906651"/>
                  <a:pt x="35173" y="1766190"/>
                  <a:pt x="0" y="1564852"/>
                </a:cubicBezTo>
                <a:cubicBezTo>
                  <a:pt x="-35173" y="1363514"/>
                  <a:pt x="21627" y="1184058"/>
                  <a:pt x="0" y="1003110"/>
                </a:cubicBezTo>
                <a:cubicBezTo>
                  <a:pt x="-21627" y="822162"/>
                  <a:pt x="21055" y="685617"/>
                  <a:pt x="0" y="531648"/>
                </a:cubicBezTo>
                <a:cubicBezTo>
                  <a:pt x="-21055" y="377679"/>
                  <a:pt x="42334" y="175713"/>
                  <a:pt x="0" y="0"/>
                </a:cubicBezTo>
                <a:close/>
              </a:path>
              <a:path w="3777531" h="3009330" stroke="0" extrusionOk="0">
                <a:moveTo>
                  <a:pt x="0" y="0"/>
                </a:moveTo>
                <a:cubicBezTo>
                  <a:pt x="219042" y="-26870"/>
                  <a:pt x="337650" y="56664"/>
                  <a:pt x="501872" y="0"/>
                </a:cubicBezTo>
                <a:cubicBezTo>
                  <a:pt x="666094" y="-56664"/>
                  <a:pt x="971680" y="12133"/>
                  <a:pt x="1117070" y="0"/>
                </a:cubicBezTo>
                <a:cubicBezTo>
                  <a:pt x="1262460" y="-12133"/>
                  <a:pt x="1354411" y="36642"/>
                  <a:pt x="1543391" y="0"/>
                </a:cubicBezTo>
                <a:cubicBezTo>
                  <a:pt x="1732371" y="-36642"/>
                  <a:pt x="1928516" y="29149"/>
                  <a:pt x="2083039" y="0"/>
                </a:cubicBezTo>
                <a:cubicBezTo>
                  <a:pt x="2237562" y="-29149"/>
                  <a:pt x="2381376" y="58113"/>
                  <a:pt x="2622686" y="0"/>
                </a:cubicBezTo>
                <a:cubicBezTo>
                  <a:pt x="2863996" y="-58113"/>
                  <a:pt x="2943621" y="53793"/>
                  <a:pt x="3086782" y="0"/>
                </a:cubicBezTo>
                <a:cubicBezTo>
                  <a:pt x="3229943" y="-53793"/>
                  <a:pt x="3577015" y="26717"/>
                  <a:pt x="3777531" y="0"/>
                </a:cubicBezTo>
                <a:cubicBezTo>
                  <a:pt x="3835357" y="155432"/>
                  <a:pt x="3777120" y="320157"/>
                  <a:pt x="3777531" y="531648"/>
                </a:cubicBezTo>
                <a:cubicBezTo>
                  <a:pt x="3777942" y="743139"/>
                  <a:pt x="3742517" y="932449"/>
                  <a:pt x="3777531" y="1063297"/>
                </a:cubicBezTo>
                <a:cubicBezTo>
                  <a:pt x="3812545" y="1194145"/>
                  <a:pt x="3770182" y="1325003"/>
                  <a:pt x="3777531" y="1564852"/>
                </a:cubicBezTo>
                <a:cubicBezTo>
                  <a:pt x="3784880" y="1804702"/>
                  <a:pt x="3776556" y="1801233"/>
                  <a:pt x="3777531" y="1976127"/>
                </a:cubicBezTo>
                <a:cubicBezTo>
                  <a:pt x="3778506" y="2151021"/>
                  <a:pt x="3740477" y="2237194"/>
                  <a:pt x="3777531" y="2387402"/>
                </a:cubicBezTo>
                <a:cubicBezTo>
                  <a:pt x="3814585" y="2537610"/>
                  <a:pt x="3752949" y="2827120"/>
                  <a:pt x="3777531" y="3009330"/>
                </a:cubicBezTo>
                <a:cubicBezTo>
                  <a:pt x="3647582" y="3062138"/>
                  <a:pt x="3486668" y="3008878"/>
                  <a:pt x="3275659" y="3009330"/>
                </a:cubicBezTo>
                <a:cubicBezTo>
                  <a:pt x="3064650" y="3009782"/>
                  <a:pt x="2927341" y="2971181"/>
                  <a:pt x="2660461" y="3009330"/>
                </a:cubicBezTo>
                <a:cubicBezTo>
                  <a:pt x="2393581" y="3047479"/>
                  <a:pt x="2297184" y="2966676"/>
                  <a:pt x="2196364" y="3009330"/>
                </a:cubicBezTo>
                <a:cubicBezTo>
                  <a:pt x="2095544" y="3051984"/>
                  <a:pt x="1862561" y="2986680"/>
                  <a:pt x="1618942" y="3009330"/>
                </a:cubicBezTo>
                <a:cubicBezTo>
                  <a:pt x="1375323" y="3031980"/>
                  <a:pt x="1222061" y="2960590"/>
                  <a:pt x="1003744" y="3009330"/>
                </a:cubicBezTo>
                <a:cubicBezTo>
                  <a:pt x="785427" y="3058070"/>
                  <a:pt x="711870" y="2983999"/>
                  <a:pt x="577423" y="3009330"/>
                </a:cubicBezTo>
                <a:cubicBezTo>
                  <a:pt x="442976" y="3034661"/>
                  <a:pt x="163134" y="2940595"/>
                  <a:pt x="0" y="3009330"/>
                </a:cubicBezTo>
                <a:cubicBezTo>
                  <a:pt x="-56563" y="2819171"/>
                  <a:pt x="5658" y="2743151"/>
                  <a:pt x="0" y="2477682"/>
                </a:cubicBezTo>
                <a:cubicBezTo>
                  <a:pt x="-5658" y="2212213"/>
                  <a:pt x="50956" y="2110427"/>
                  <a:pt x="0" y="1915940"/>
                </a:cubicBezTo>
                <a:cubicBezTo>
                  <a:pt x="-50956" y="1721453"/>
                  <a:pt x="8667" y="1629975"/>
                  <a:pt x="0" y="1504665"/>
                </a:cubicBezTo>
                <a:cubicBezTo>
                  <a:pt x="-8667" y="1379355"/>
                  <a:pt x="22881" y="1270465"/>
                  <a:pt x="0" y="1063297"/>
                </a:cubicBezTo>
                <a:cubicBezTo>
                  <a:pt x="-22881" y="856129"/>
                  <a:pt x="8539" y="718441"/>
                  <a:pt x="0" y="591835"/>
                </a:cubicBezTo>
                <a:cubicBezTo>
                  <a:pt x="-8539" y="465229"/>
                  <a:pt x="54444" y="160009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632783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9" name="Picture 1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3E7218A-9784-4C05-B894-27D2A2FC95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7888" y="3685334"/>
            <a:ext cx="4062445" cy="1950606"/>
          </a:xfrm>
          <a:custGeom>
            <a:avLst/>
            <a:gdLst>
              <a:gd name="connsiteX0" fmla="*/ 0 w 4062445"/>
              <a:gd name="connsiteY0" fmla="*/ 0 h 1950606"/>
              <a:gd name="connsiteX1" fmla="*/ 499100 w 4062445"/>
              <a:gd name="connsiteY1" fmla="*/ 0 h 1950606"/>
              <a:gd name="connsiteX2" fmla="*/ 998201 w 4062445"/>
              <a:gd name="connsiteY2" fmla="*/ 0 h 1950606"/>
              <a:gd name="connsiteX3" fmla="*/ 1619175 w 4062445"/>
              <a:gd name="connsiteY3" fmla="*/ 0 h 1950606"/>
              <a:gd name="connsiteX4" fmla="*/ 2280773 w 4062445"/>
              <a:gd name="connsiteY4" fmla="*/ 0 h 1950606"/>
              <a:gd name="connsiteX5" fmla="*/ 2739249 w 4062445"/>
              <a:gd name="connsiteY5" fmla="*/ 0 h 1950606"/>
              <a:gd name="connsiteX6" fmla="*/ 3238349 w 4062445"/>
              <a:gd name="connsiteY6" fmla="*/ 0 h 1950606"/>
              <a:gd name="connsiteX7" fmla="*/ 4062445 w 4062445"/>
              <a:gd name="connsiteY7" fmla="*/ 0 h 1950606"/>
              <a:gd name="connsiteX8" fmla="*/ 4062445 w 4062445"/>
              <a:gd name="connsiteY8" fmla="*/ 526664 h 1950606"/>
              <a:gd name="connsiteX9" fmla="*/ 4062445 w 4062445"/>
              <a:gd name="connsiteY9" fmla="*/ 1014315 h 1950606"/>
              <a:gd name="connsiteX10" fmla="*/ 4062445 w 4062445"/>
              <a:gd name="connsiteY10" fmla="*/ 1521473 h 1950606"/>
              <a:gd name="connsiteX11" fmla="*/ 4062445 w 4062445"/>
              <a:gd name="connsiteY11" fmla="*/ 1950606 h 1950606"/>
              <a:gd name="connsiteX12" fmla="*/ 3441471 w 4062445"/>
              <a:gd name="connsiteY12" fmla="*/ 1950606 h 1950606"/>
              <a:gd name="connsiteX13" fmla="*/ 2861122 w 4062445"/>
              <a:gd name="connsiteY13" fmla="*/ 1950606 h 1950606"/>
              <a:gd name="connsiteX14" fmla="*/ 2240148 w 4062445"/>
              <a:gd name="connsiteY14" fmla="*/ 1950606 h 1950606"/>
              <a:gd name="connsiteX15" fmla="*/ 1741048 w 4062445"/>
              <a:gd name="connsiteY15" fmla="*/ 1950606 h 1950606"/>
              <a:gd name="connsiteX16" fmla="*/ 1201323 w 4062445"/>
              <a:gd name="connsiteY16" fmla="*/ 1950606 h 1950606"/>
              <a:gd name="connsiteX17" fmla="*/ 620974 w 4062445"/>
              <a:gd name="connsiteY17" fmla="*/ 1950606 h 1950606"/>
              <a:gd name="connsiteX18" fmla="*/ 0 w 4062445"/>
              <a:gd name="connsiteY18" fmla="*/ 1950606 h 1950606"/>
              <a:gd name="connsiteX19" fmla="*/ 0 w 4062445"/>
              <a:gd name="connsiteY19" fmla="*/ 1462955 h 1950606"/>
              <a:gd name="connsiteX20" fmla="*/ 0 w 4062445"/>
              <a:gd name="connsiteY20" fmla="*/ 936291 h 1950606"/>
              <a:gd name="connsiteX21" fmla="*/ 0 w 4062445"/>
              <a:gd name="connsiteY21" fmla="*/ 429133 h 1950606"/>
              <a:gd name="connsiteX22" fmla="*/ 0 w 4062445"/>
              <a:gd name="connsiteY22" fmla="*/ 0 h 195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62445" h="1950606" fill="none" extrusionOk="0">
                <a:moveTo>
                  <a:pt x="0" y="0"/>
                </a:moveTo>
                <a:cubicBezTo>
                  <a:pt x="188818" y="-46477"/>
                  <a:pt x="378789" y="13752"/>
                  <a:pt x="499100" y="0"/>
                </a:cubicBezTo>
                <a:cubicBezTo>
                  <a:pt x="619411" y="-13752"/>
                  <a:pt x="811968" y="24980"/>
                  <a:pt x="998201" y="0"/>
                </a:cubicBezTo>
                <a:cubicBezTo>
                  <a:pt x="1184434" y="-24980"/>
                  <a:pt x="1312835" y="11419"/>
                  <a:pt x="1619175" y="0"/>
                </a:cubicBezTo>
                <a:cubicBezTo>
                  <a:pt x="1925515" y="-11419"/>
                  <a:pt x="2080791" y="33718"/>
                  <a:pt x="2280773" y="0"/>
                </a:cubicBezTo>
                <a:cubicBezTo>
                  <a:pt x="2480755" y="-33718"/>
                  <a:pt x="2524505" y="28122"/>
                  <a:pt x="2739249" y="0"/>
                </a:cubicBezTo>
                <a:cubicBezTo>
                  <a:pt x="2953993" y="-28122"/>
                  <a:pt x="3001132" y="42640"/>
                  <a:pt x="3238349" y="0"/>
                </a:cubicBezTo>
                <a:cubicBezTo>
                  <a:pt x="3475566" y="-42640"/>
                  <a:pt x="3830506" y="10318"/>
                  <a:pt x="4062445" y="0"/>
                </a:cubicBezTo>
                <a:cubicBezTo>
                  <a:pt x="4117957" y="176509"/>
                  <a:pt x="4002038" y="267978"/>
                  <a:pt x="4062445" y="526664"/>
                </a:cubicBezTo>
                <a:cubicBezTo>
                  <a:pt x="4122852" y="785350"/>
                  <a:pt x="4015474" y="812221"/>
                  <a:pt x="4062445" y="1014315"/>
                </a:cubicBezTo>
                <a:cubicBezTo>
                  <a:pt x="4109416" y="1216409"/>
                  <a:pt x="4039441" y="1337245"/>
                  <a:pt x="4062445" y="1521473"/>
                </a:cubicBezTo>
                <a:cubicBezTo>
                  <a:pt x="4085449" y="1705701"/>
                  <a:pt x="4022620" y="1743560"/>
                  <a:pt x="4062445" y="1950606"/>
                </a:cubicBezTo>
                <a:cubicBezTo>
                  <a:pt x="3796932" y="1981541"/>
                  <a:pt x="3599209" y="1923120"/>
                  <a:pt x="3441471" y="1950606"/>
                </a:cubicBezTo>
                <a:cubicBezTo>
                  <a:pt x="3283733" y="1978092"/>
                  <a:pt x="2984227" y="1930367"/>
                  <a:pt x="2861122" y="1950606"/>
                </a:cubicBezTo>
                <a:cubicBezTo>
                  <a:pt x="2738017" y="1970845"/>
                  <a:pt x="2510573" y="1878120"/>
                  <a:pt x="2240148" y="1950606"/>
                </a:cubicBezTo>
                <a:cubicBezTo>
                  <a:pt x="1969723" y="2023092"/>
                  <a:pt x="1873983" y="1903782"/>
                  <a:pt x="1741048" y="1950606"/>
                </a:cubicBezTo>
                <a:cubicBezTo>
                  <a:pt x="1608113" y="1997430"/>
                  <a:pt x="1421206" y="1909836"/>
                  <a:pt x="1201323" y="1950606"/>
                </a:cubicBezTo>
                <a:cubicBezTo>
                  <a:pt x="981440" y="1991376"/>
                  <a:pt x="775064" y="1881401"/>
                  <a:pt x="620974" y="1950606"/>
                </a:cubicBezTo>
                <a:cubicBezTo>
                  <a:pt x="466884" y="2019811"/>
                  <a:pt x="194440" y="1917141"/>
                  <a:pt x="0" y="1950606"/>
                </a:cubicBezTo>
                <a:cubicBezTo>
                  <a:pt x="-44779" y="1813085"/>
                  <a:pt x="58174" y="1593264"/>
                  <a:pt x="0" y="1462955"/>
                </a:cubicBezTo>
                <a:cubicBezTo>
                  <a:pt x="-58174" y="1332646"/>
                  <a:pt x="39835" y="1161902"/>
                  <a:pt x="0" y="936291"/>
                </a:cubicBezTo>
                <a:cubicBezTo>
                  <a:pt x="-39835" y="710680"/>
                  <a:pt x="37675" y="645998"/>
                  <a:pt x="0" y="429133"/>
                </a:cubicBezTo>
                <a:cubicBezTo>
                  <a:pt x="-37675" y="212268"/>
                  <a:pt x="15902" y="120341"/>
                  <a:pt x="0" y="0"/>
                </a:cubicBezTo>
                <a:close/>
              </a:path>
              <a:path w="4062445" h="1950606" stroke="0" extrusionOk="0">
                <a:moveTo>
                  <a:pt x="0" y="0"/>
                </a:moveTo>
                <a:cubicBezTo>
                  <a:pt x="153946" y="-61518"/>
                  <a:pt x="340846" y="40966"/>
                  <a:pt x="580349" y="0"/>
                </a:cubicBezTo>
                <a:cubicBezTo>
                  <a:pt x="819852" y="-40966"/>
                  <a:pt x="908021" y="49239"/>
                  <a:pt x="1079450" y="0"/>
                </a:cubicBezTo>
                <a:cubicBezTo>
                  <a:pt x="1250879" y="-49239"/>
                  <a:pt x="1469050" y="14734"/>
                  <a:pt x="1619175" y="0"/>
                </a:cubicBezTo>
                <a:cubicBezTo>
                  <a:pt x="1769300" y="-14734"/>
                  <a:pt x="1943742" y="11221"/>
                  <a:pt x="2077650" y="0"/>
                </a:cubicBezTo>
                <a:cubicBezTo>
                  <a:pt x="2211558" y="-11221"/>
                  <a:pt x="2397242" y="42793"/>
                  <a:pt x="2617375" y="0"/>
                </a:cubicBezTo>
                <a:cubicBezTo>
                  <a:pt x="2837509" y="-42793"/>
                  <a:pt x="3044628" y="35454"/>
                  <a:pt x="3197725" y="0"/>
                </a:cubicBezTo>
                <a:cubicBezTo>
                  <a:pt x="3350822" y="-35454"/>
                  <a:pt x="3673367" y="42981"/>
                  <a:pt x="4062445" y="0"/>
                </a:cubicBezTo>
                <a:cubicBezTo>
                  <a:pt x="4110349" y="155658"/>
                  <a:pt x="4042881" y="338696"/>
                  <a:pt x="4062445" y="468145"/>
                </a:cubicBezTo>
                <a:cubicBezTo>
                  <a:pt x="4082009" y="597594"/>
                  <a:pt x="4052792" y="864601"/>
                  <a:pt x="4062445" y="975303"/>
                </a:cubicBezTo>
                <a:cubicBezTo>
                  <a:pt x="4072098" y="1086005"/>
                  <a:pt x="4013093" y="1263219"/>
                  <a:pt x="4062445" y="1462955"/>
                </a:cubicBezTo>
                <a:cubicBezTo>
                  <a:pt x="4111797" y="1662691"/>
                  <a:pt x="4043914" y="1825781"/>
                  <a:pt x="4062445" y="1950606"/>
                </a:cubicBezTo>
                <a:cubicBezTo>
                  <a:pt x="3948139" y="1960105"/>
                  <a:pt x="3752982" y="1916421"/>
                  <a:pt x="3563345" y="1950606"/>
                </a:cubicBezTo>
                <a:cubicBezTo>
                  <a:pt x="3373708" y="1984791"/>
                  <a:pt x="3287640" y="1915681"/>
                  <a:pt x="3104869" y="1950606"/>
                </a:cubicBezTo>
                <a:cubicBezTo>
                  <a:pt x="2922098" y="1985531"/>
                  <a:pt x="2769635" y="1882449"/>
                  <a:pt x="2524519" y="1950606"/>
                </a:cubicBezTo>
                <a:cubicBezTo>
                  <a:pt x="2279403" y="2018763"/>
                  <a:pt x="2258412" y="1907962"/>
                  <a:pt x="2025419" y="1950606"/>
                </a:cubicBezTo>
                <a:cubicBezTo>
                  <a:pt x="1792426" y="1993250"/>
                  <a:pt x="1696454" y="1905913"/>
                  <a:pt x="1445070" y="1950606"/>
                </a:cubicBezTo>
                <a:cubicBezTo>
                  <a:pt x="1193686" y="1995299"/>
                  <a:pt x="952158" y="1877203"/>
                  <a:pt x="783472" y="1950606"/>
                </a:cubicBezTo>
                <a:cubicBezTo>
                  <a:pt x="614786" y="2024009"/>
                  <a:pt x="203538" y="1878406"/>
                  <a:pt x="0" y="1950606"/>
                </a:cubicBezTo>
                <a:cubicBezTo>
                  <a:pt x="-1571" y="1725688"/>
                  <a:pt x="50705" y="1584017"/>
                  <a:pt x="0" y="1443448"/>
                </a:cubicBezTo>
                <a:cubicBezTo>
                  <a:pt x="-50705" y="1302879"/>
                  <a:pt x="32062" y="1188925"/>
                  <a:pt x="0" y="1014315"/>
                </a:cubicBezTo>
                <a:cubicBezTo>
                  <a:pt x="-32062" y="839705"/>
                  <a:pt x="16810" y="750507"/>
                  <a:pt x="0" y="507158"/>
                </a:cubicBezTo>
                <a:cubicBezTo>
                  <a:pt x="-16810" y="263809"/>
                  <a:pt x="26735" y="216077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632740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928400C-EC17-48A4-92C4-894D5615A7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559" y="5189999"/>
            <a:ext cx="1973018" cy="14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3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3259411-873A-4705-9AE2-8211326AE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95" b="12551"/>
          <a:stretch/>
        </p:blipFill>
        <p:spPr>
          <a:xfrm>
            <a:off x="20" y="1282"/>
            <a:ext cx="12191980" cy="6856718"/>
          </a:xfrm>
          <a:custGeom>
            <a:avLst/>
            <a:gdLst>
              <a:gd name="connsiteX0" fmla="*/ 0 w 12191980"/>
              <a:gd name="connsiteY0" fmla="*/ 0 h 6856718"/>
              <a:gd name="connsiteX1" fmla="*/ 824410 w 12191980"/>
              <a:gd name="connsiteY1" fmla="*/ 0 h 6856718"/>
              <a:gd name="connsiteX2" fmla="*/ 1161141 w 12191980"/>
              <a:gd name="connsiteY2" fmla="*/ 0 h 6856718"/>
              <a:gd name="connsiteX3" fmla="*/ 1497872 w 12191980"/>
              <a:gd name="connsiteY3" fmla="*/ 0 h 6856718"/>
              <a:gd name="connsiteX4" fmla="*/ 2322282 w 12191980"/>
              <a:gd name="connsiteY4" fmla="*/ 0 h 6856718"/>
              <a:gd name="connsiteX5" fmla="*/ 2780933 w 12191980"/>
              <a:gd name="connsiteY5" fmla="*/ 0 h 6856718"/>
              <a:gd name="connsiteX6" fmla="*/ 3605343 w 12191980"/>
              <a:gd name="connsiteY6" fmla="*/ 0 h 6856718"/>
              <a:gd name="connsiteX7" fmla="*/ 4429753 w 12191980"/>
              <a:gd name="connsiteY7" fmla="*/ 0 h 6856718"/>
              <a:gd name="connsiteX8" fmla="*/ 4888403 w 12191980"/>
              <a:gd name="connsiteY8" fmla="*/ 0 h 6856718"/>
              <a:gd name="connsiteX9" fmla="*/ 5225134 w 12191980"/>
              <a:gd name="connsiteY9" fmla="*/ 0 h 6856718"/>
              <a:gd name="connsiteX10" fmla="*/ 5927625 w 12191980"/>
              <a:gd name="connsiteY10" fmla="*/ 0 h 6856718"/>
              <a:gd name="connsiteX11" fmla="*/ 6752035 w 12191980"/>
              <a:gd name="connsiteY11" fmla="*/ 0 h 6856718"/>
              <a:gd name="connsiteX12" fmla="*/ 7576445 w 12191980"/>
              <a:gd name="connsiteY12" fmla="*/ 0 h 6856718"/>
              <a:gd name="connsiteX13" fmla="*/ 7913176 w 12191980"/>
              <a:gd name="connsiteY13" fmla="*/ 0 h 6856718"/>
              <a:gd name="connsiteX14" fmla="*/ 8249906 w 12191980"/>
              <a:gd name="connsiteY14" fmla="*/ 0 h 6856718"/>
              <a:gd name="connsiteX15" fmla="*/ 9074317 w 12191980"/>
              <a:gd name="connsiteY15" fmla="*/ 0 h 6856718"/>
              <a:gd name="connsiteX16" fmla="*/ 9289128 w 12191980"/>
              <a:gd name="connsiteY16" fmla="*/ 0 h 6856718"/>
              <a:gd name="connsiteX17" fmla="*/ 9625858 w 12191980"/>
              <a:gd name="connsiteY17" fmla="*/ 0 h 6856718"/>
              <a:gd name="connsiteX18" fmla="*/ 10450269 w 12191980"/>
              <a:gd name="connsiteY18" fmla="*/ 0 h 6856718"/>
              <a:gd name="connsiteX19" fmla="*/ 11274679 w 12191980"/>
              <a:gd name="connsiteY19" fmla="*/ 0 h 6856718"/>
              <a:gd name="connsiteX20" fmla="*/ 12191980 w 12191980"/>
              <a:gd name="connsiteY20" fmla="*/ 0 h 6856718"/>
              <a:gd name="connsiteX21" fmla="*/ 12191980 w 12191980"/>
              <a:gd name="connsiteY21" fmla="*/ 502826 h 6856718"/>
              <a:gd name="connsiteX22" fmla="*/ 12191980 w 12191980"/>
              <a:gd name="connsiteY22" fmla="*/ 1211354 h 6856718"/>
              <a:gd name="connsiteX23" fmla="*/ 12191980 w 12191980"/>
              <a:gd name="connsiteY23" fmla="*/ 1782747 h 6856718"/>
              <a:gd name="connsiteX24" fmla="*/ 12191980 w 12191980"/>
              <a:gd name="connsiteY24" fmla="*/ 2148438 h 6856718"/>
              <a:gd name="connsiteX25" fmla="*/ 12191980 w 12191980"/>
              <a:gd name="connsiteY25" fmla="*/ 2788399 h 6856718"/>
              <a:gd name="connsiteX26" fmla="*/ 12191980 w 12191980"/>
              <a:gd name="connsiteY26" fmla="*/ 3222657 h 6856718"/>
              <a:gd name="connsiteX27" fmla="*/ 12191980 w 12191980"/>
              <a:gd name="connsiteY27" fmla="*/ 3794051 h 6856718"/>
              <a:gd name="connsiteX28" fmla="*/ 12191980 w 12191980"/>
              <a:gd name="connsiteY28" fmla="*/ 4502578 h 6856718"/>
              <a:gd name="connsiteX29" fmla="*/ 12191980 w 12191980"/>
              <a:gd name="connsiteY29" fmla="*/ 4936837 h 6856718"/>
              <a:gd name="connsiteX30" fmla="*/ 12191980 w 12191980"/>
              <a:gd name="connsiteY30" fmla="*/ 5371096 h 6856718"/>
              <a:gd name="connsiteX31" fmla="*/ 12191980 w 12191980"/>
              <a:gd name="connsiteY31" fmla="*/ 6079623 h 6856718"/>
              <a:gd name="connsiteX32" fmla="*/ 12191980 w 12191980"/>
              <a:gd name="connsiteY32" fmla="*/ 6856718 h 6856718"/>
              <a:gd name="connsiteX33" fmla="*/ 11855249 w 12191980"/>
              <a:gd name="connsiteY33" fmla="*/ 6856718 h 6856718"/>
              <a:gd name="connsiteX34" fmla="*/ 11396598 w 12191980"/>
              <a:gd name="connsiteY34" fmla="*/ 6856718 h 6856718"/>
              <a:gd name="connsiteX35" fmla="*/ 10937948 w 12191980"/>
              <a:gd name="connsiteY35" fmla="*/ 6856718 h 6856718"/>
              <a:gd name="connsiteX36" fmla="*/ 10235457 w 12191980"/>
              <a:gd name="connsiteY36" fmla="*/ 6856718 h 6856718"/>
              <a:gd name="connsiteX37" fmla="*/ 9654887 w 12191980"/>
              <a:gd name="connsiteY37" fmla="*/ 6856718 h 6856718"/>
              <a:gd name="connsiteX38" fmla="*/ 9196236 w 12191980"/>
              <a:gd name="connsiteY38" fmla="*/ 6856718 h 6856718"/>
              <a:gd name="connsiteX39" fmla="*/ 8371826 w 12191980"/>
              <a:gd name="connsiteY39" fmla="*/ 6856718 h 6856718"/>
              <a:gd name="connsiteX40" fmla="*/ 8035095 w 12191980"/>
              <a:gd name="connsiteY40" fmla="*/ 6856718 h 6856718"/>
              <a:gd name="connsiteX41" fmla="*/ 7332605 w 12191980"/>
              <a:gd name="connsiteY41" fmla="*/ 6856718 h 6856718"/>
              <a:gd name="connsiteX42" fmla="*/ 6508195 w 12191980"/>
              <a:gd name="connsiteY42" fmla="*/ 6856718 h 6856718"/>
              <a:gd name="connsiteX43" fmla="*/ 6171464 w 12191980"/>
              <a:gd name="connsiteY43" fmla="*/ 6856718 h 6856718"/>
              <a:gd name="connsiteX44" fmla="*/ 5590894 w 12191980"/>
              <a:gd name="connsiteY44" fmla="*/ 6856718 h 6856718"/>
              <a:gd name="connsiteX45" fmla="*/ 5376083 w 12191980"/>
              <a:gd name="connsiteY45" fmla="*/ 6856718 h 6856718"/>
              <a:gd name="connsiteX46" fmla="*/ 4551673 w 12191980"/>
              <a:gd name="connsiteY46" fmla="*/ 6856718 h 6856718"/>
              <a:gd name="connsiteX47" fmla="*/ 4336861 w 12191980"/>
              <a:gd name="connsiteY47" fmla="*/ 6856718 h 6856718"/>
              <a:gd name="connsiteX48" fmla="*/ 4000131 w 12191980"/>
              <a:gd name="connsiteY48" fmla="*/ 6856718 h 6856718"/>
              <a:gd name="connsiteX49" fmla="*/ 3297640 w 12191980"/>
              <a:gd name="connsiteY49" fmla="*/ 6856718 h 6856718"/>
              <a:gd name="connsiteX50" fmla="*/ 2595150 w 12191980"/>
              <a:gd name="connsiteY50" fmla="*/ 6856718 h 6856718"/>
              <a:gd name="connsiteX51" fmla="*/ 2014580 w 12191980"/>
              <a:gd name="connsiteY51" fmla="*/ 6856718 h 6856718"/>
              <a:gd name="connsiteX52" fmla="*/ 1799768 w 12191980"/>
              <a:gd name="connsiteY52" fmla="*/ 6856718 h 6856718"/>
              <a:gd name="connsiteX53" fmla="*/ 1341118 w 12191980"/>
              <a:gd name="connsiteY53" fmla="*/ 6856718 h 6856718"/>
              <a:gd name="connsiteX54" fmla="*/ 882467 w 12191980"/>
              <a:gd name="connsiteY54" fmla="*/ 6856718 h 6856718"/>
              <a:gd name="connsiteX55" fmla="*/ 0 w 12191980"/>
              <a:gd name="connsiteY55" fmla="*/ 6856718 h 6856718"/>
              <a:gd name="connsiteX56" fmla="*/ 0 w 12191980"/>
              <a:gd name="connsiteY56" fmla="*/ 6216758 h 6856718"/>
              <a:gd name="connsiteX57" fmla="*/ 0 w 12191980"/>
              <a:gd name="connsiteY57" fmla="*/ 5713932 h 6856718"/>
              <a:gd name="connsiteX58" fmla="*/ 0 w 12191980"/>
              <a:gd name="connsiteY58" fmla="*/ 5279673 h 6856718"/>
              <a:gd name="connsiteX59" fmla="*/ 0 w 12191980"/>
              <a:gd name="connsiteY59" fmla="*/ 4913981 h 6856718"/>
              <a:gd name="connsiteX60" fmla="*/ 0 w 12191980"/>
              <a:gd name="connsiteY60" fmla="*/ 4274021 h 6856718"/>
              <a:gd name="connsiteX61" fmla="*/ 0 w 12191980"/>
              <a:gd name="connsiteY61" fmla="*/ 3702628 h 6856718"/>
              <a:gd name="connsiteX62" fmla="*/ 0 w 12191980"/>
              <a:gd name="connsiteY62" fmla="*/ 3336936 h 6856718"/>
              <a:gd name="connsiteX63" fmla="*/ 0 w 12191980"/>
              <a:gd name="connsiteY63" fmla="*/ 2902677 h 6856718"/>
              <a:gd name="connsiteX64" fmla="*/ 0 w 12191980"/>
              <a:gd name="connsiteY64" fmla="*/ 2399851 h 6856718"/>
              <a:gd name="connsiteX65" fmla="*/ 0 w 12191980"/>
              <a:gd name="connsiteY65" fmla="*/ 1897025 h 6856718"/>
              <a:gd name="connsiteX66" fmla="*/ 0 w 12191980"/>
              <a:gd name="connsiteY66" fmla="*/ 1531334 h 6856718"/>
              <a:gd name="connsiteX67" fmla="*/ 0 w 12191980"/>
              <a:gd name="connsiteY67" fmla="*/ 891373 h 6856718"/>
              <a:gd name="connsiteX68" fmla="*/ 0 w 12191980"/>
              <a:gd name="connsiteY68" fmla="*/ 0 h 685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2191980" h="6856718" fill="none" extrusionOk="0">
                <a:moveTo>
                  <a:pt x="0" y="0"/>
                </a:moveTo>
                <a:cubicBezTo>
                  <a:pt x="289058" y="-18674"/>
                  <a:pt x="520035" y="86987"/>
                  <a:pt x="824410" y="0"/>
                </a:cubicBezTo>
                <a:cubicBezTo>
                  <a:pt x="1128785" y="-86987"/>
                  <a:pt x="1014808" y="18746"/>
                  <a:pt x="1161141" y="0"/>
                </a:cubicBezTo>
                <a:cubicBezTo>
                  <a:pt x="1307474" y="-18746"/>
                  <a:pt x="1348535" y="12337"/>
                  <a:pt x="1497872" y="0"/>
                </a:cubicBezTo>
                <a:cubicBezTo>
                  <a:pt x="1647209" y="-12337"/>
                  <a:pt x="1982387" y="12357"/>
                  <a:pt x="2322282" y="0"/>
                </a:cubicBezTo>
                <a:cubicBezTo>
                  <a:pt x="2662177" y="-12357"/>
                  <a:pt x="2650605" y="11132"/>
                  <a:pt x="2780933" y="0"/>
                </a:cubicBezTo>
                <a:cubicBezTo>
                  <a:pt x="2911261" y="-11132"/>
                  <a:pt x="3420651" y="29609"/>
                  <a:pt x="3605343" y="0"/>
                </a:cubicBezTo>
                <a:cubicBezTo>
                  <a:pt x="3790035" y="-29609"/>
                  <a:pt x="4241752" y="5262"/>
                  <a:pt x="4429753" y="0"/>
                </a:cubicBezTo>
                <a:cubicBezTo>
                  <a:pt x="4617754" y="-5262"/>
                  <a:pt x="4735936" y="2303"/>
                  <a:pt x="4888403" y="0"/>
                </a:cubicBezTo>
                <a:cubicBezTo>
                  <a:pt x="5040870" y="-2303"/>
                  <a:pt x="5143431" y="28787"/>
                  <a:pt x="5225134" y="0"/>
                </a:cubicBezTo>
                <a:cubicBezTo>
                  <a:pt x="5306837" y="-28787"/>
                  <a:pt x="5653523" y="70112"/>
                  <a:pt x="5927625" y="0"/>
                </a:cubicBezTo>
                <a:cubicBezTo>
                  <a:pt x="6201727" y="-70112"/>
                  <a:pt x="6562940" y="66453"/>
                  <a:pt x="6752035" y="0"/>
                </a:cubicBezTo>
                <a:cubicBezTo>
                  <a:pt x="6941130" y="-66453"/>
                  <a:pt x="7276111" y="44432"/>
                  <a:pt x="7576445" y="0"/>
                </a:cubicBezTo>
                <a:cubicBezTo>
                  <a:pt x="7876779" y="-44432"/>
                  <a:pt x="7827759" y="38148"/>
                  <a:pt x="7913176" y="0"/>
                </a:cubicBezTo>
                <a:cubicBezTo>
                  <a:pt x="7998593" y="-38148"/>
                  <a:pt x="8157663" y="18386"/>
                  <a:pt x="8249906" y="0"/>
                </a:cubicBezTo>
                <a:cubicBezTo>
                  <a:pt x="8342149" y="-18386"/>
                  <a:pt x="8696537" y="32227"/>
                  <a:pt x="9074317" y="0"/>
                </a:cubicBezTo>
                <a:cubicBezTo>
                  <a:pt x="9452097" y="-32227"/>
                  <a:pt x="9187753" y="1359"/>
                  <a:pt x="9289128" y="0"/>
                </a:cubicBezTo>
                <a:cubicBezTo>
                  <a:pt x="9390503" y="-1359"/>
                  <a:pt x="9506361" y="33957"/>
                  <a:pt x="9625858" y="0"/>
                </a:cubicBezTo>
                <a:cubicBezTo>
                  <a:pt x="9745355" y="-33957"/>
                  <a:pt x="10149018" y="11787"/>
                  <a:pt x="10450269" y="0"/>
                </a:cubicBezTo>
                <a:cubicBezTo>
                  <a:pt x="10751520" y="-11787"/>
                  <a:pt x="11033335" y="18527"/>
                  <a:pt x="11274679" y="0"/>
                </a:cubicBezTo>
                <a:cubicBezTo>
                  <a:pt x="11516023" y="-18527"/>
                  <a:pt x="11858213" y="68770"/>
                  <a:pt x="12191980" y="0"/>
                </a:cubicBezTo>
                <a:cubicBezTo>
                  <a:pt x="12213982" y="223046"/>
                  <a:pt x="12141259" y="383845"/>
                  <a:pt x="12191980" y="502826"/>
                </a:cubicBezTo>
                <a:cubicBezTo>
                  <a:pt x="12242701" y="621807"/>
                  <a:pt x="12119498" y="1055305"/>
                  <a:pt x="12191980" y="1211354"/>
                </a:cubicBezTo>
                <a:cubicBezTo>
                  <a:pt x="12264462" y="1367403"/>
                  <a:pt x="12171547" y="1557182"/>
                  <a:pt x="12191980" y="1782747"/>
                </a:cubicBezTo>
                <a:cubicBezTo>
                  <a:pt x="12212413" y="2008312"/>
                  <a:pt x="12155344" y="1984076"/>
                  <a:pt x="12191980" y="2148438"/>
                </a:cubicBezTo>
                <a:cubicBezTo>
                  <a:pt x="12228616" y="2312800"/>
                  <a:pt x="12140025" y="2641185"/>
                  <a:pt x="12191980" y="2788399"/>
                </a:cubicBezTo>
                <a:cubicBezTo>
                  <a:pt x="12243935" y="2935613"/>
                  <a:pt x="12143002" y="3017308"/>
                  <a:pt x="12191980" y="3222657"/>
                </a:cubicBezTo>
                <a:cubicBezTo>
                  <a:pt x="12240958" y="3428006"/>
                  <a:pt x="12139041" y="3541729"/>
                  <a:pt x="12191980" y="3794051"/>
                </a:cubicBezTo>
                <a:cubicBezTo>
                  <a:pt x="12244919" y="4046373"/>
                  <a:pt x="12111382" y="4317891"/>
                  <a:pt x="12191980" y="4502578"/>
                </a:cubicBezTo>
                <a:cubicBezTo>
                  <a:pt x="12272578" y="4687265"/>
                  <a:pt x="12158956" y="4724275"/>
                  <a:pt x="12191980" y="4936837"/>
                </a:cubicBezTo>
                <a:cubicBezTo>
                  <a:pt x="12225004" y="5149399"/>
                  <a:pt x="12140325" y="5219424"/>
                  <a:pt x="12191980" y="5371096"/>
                </a:cubicBezTo>
                <a:cubicBezTo>
                  <a:pt x="12243635" y="5522768"/>
                  <a:pt x="12121832" y="5881355"/>
                  <a:pt x="12191980" y="6079623"/>
                </a:cubicBezTo>
                <a:cubicBezTo>
                  <a:pt x="12262128" y="6277891"/>
                  <a:pt x="12119260" y="6604697"/>
                  <a:pt x="12191980" y="6856718"/>
                </a:cubicBezTo>
                <a:cubicBezTo>
                  <a:pt x="12052511" y="6860413"/>
                  <a:pt x="11940410" y="6851677"/>
                  <a:pt x="11855249" y="6856718"/>
                </a:cubicBezTo>
                <a:cubicBezTo>
                  <a:pt x="11770088" y="6861759"/>
                  <a:pt x="11513222" y="6815925"/>
                  <a:pt x="11396598" y="6856718"/>
                </a:cubicBezTo>
                <a:cubicBezTo>
                  <a:pt x="11279974" y="6897511"/>
                  <a:pt x="11127370" y="6850500"/>
                  <a:pt x="10937948" y="6856718"/>
                </a:cubicBezTo>
                <a:cubicBezTo>
                  <a:pt x="10748526" y="6862936"/>
                  <a:pt x="10555379" y="6841926"/>
                  <a:pt x="10235457" y="6856718"/>
                </a:cubicBezTo>
                <a:cubicBezTo>
                  <a:pt x="9915535" y="6871510"/>
                  <a:pt x="9905910" y="6839663"/>
                  <a:pt x="9654887" y="6856718"/>
                </a:cubicBezTo>
                <a:cubicBezTo>
                  <a:pt x="9403864" y="6873773"/>
                  <a:pt x="9342521" y="6837035"/>
                  <a:pt x="9196236" y="6856718"/>
                </a:cubicBezTo>
                <a:cubicBezTo>
                  <a:pt x="9049951" y="6876401"/>
                  <a:pt x="8571299" y="6801683"/>
                  <a:pt x="8371826" y="6856718"/>
                </a:cubicBezTo>
                <a:cubicBezTo>
                  <a:pt x="8172353" y="6911753"/>
                  <a:pt x="8188140" y="6831686"/>
                  <a:pt x="8035095" y="6856718"/>
                </a:cubicBezTo>
                <a:cubicBezTo>
                  <a:pt x="7882050" y="6881750"/>
                  <a:pt x="7536223" y="6827600"/>
                  <a:pt x="7332605" y="6856718"/>
                </a:cubicBezTo>
                <a:cubicBezTo>
                  <a:pt x="7128987" y="6885836"/>
                  <a:pt x="6897375" y="6808366"/>
                  <a:pt x="6508195" y="6856718"/>
                </a:cubicBezTo>
                <a:cubicBezTo>
                  <a:pt x="6119015" y="6905070"/>
                  <a:pt x="6272074" y="6827796"/>
                  <a:pt x="6171464" y="6856718"/>
                </a:cubicBezTo>
                <a:cubicBezTo>
                  <a:pt x="6070854" y="6885640"/>
                  <a:pt x="5839966" y="6817497"/>
                  <a:pt x="5590894" y="6856718"/>
                </a:cubicBezTo>
                <a:cubicBezTo>
                  <a:pt x="5341822" y="6895939"/>
                  <a:pt x="5428463" y="6844520"/>
                  <a:pt x="5376083" y="6856718"/>
                </a:cubicBezTo>
                <a:cubicBezTo>
                  <a:pt x="5323703" y="6868916"/>
                  <a:pt x="4817243" y="6830660"/>
                  <a:pt x="4551673" y="6856718"/>
                </a:cubicBezTo>
                <a:cubicBezTo>
                  <a:pt x="4286103" y="6882776"/>
                  <a:pt x="4418803" y="6849909"/>
                  <a:pt x="4336861" y="6856718"/>
                </a:cubicBezTo>
                <a:cubicBezTo>
                  <a:pt x="4254919" y="6863527"/>
                  <a:pt x="4153807" y="6830351"/>
                  <a:pt x="4000131" y="6856718"/>
                </a:cubicBezTo>
                <a:cubicBezTo>
                  <a:pt x="3846455" y="6883085"/>
                  <a:pt x="3526662" y="6846005"/>
                  <a:pt x="3297640" y="6856718"/>
                </a:cubicBezTo>
                <a:cubicBezTo>
                  <a:pt x="3068618" y="6867431"/>
                  <a:pt x="2759343" y="6830798"/>
                  <a:pt x="2595150" y="6856718"/>
                </a:cubicBezTo>
                <a:cubicBezTo>
                  <a:pt x="2430957" y="6882638"/>
                  <a:pt x="2147208" y="6850005"/>
                  <a:pt x="2014580" y="6856718"/>
                </a:cubicBezTo>
                <a:cubicBezTo>
                  <a:pt x="1881952" y="6863431"/>
                  <a:pt x="1848342" y="6837462"/>
                  <a:pt x="1799768" y="6856718"/>
                </a:cubicBezTo>
                <a:cubicBezTo>
                  <a:pt x="1751194" y="6875974"/>
                  <a:pt x="1523563" y="6818551"/>
                  <a:pt x="1341118" y="6856718"/>
                </a:cubicBezTo>
                <a:cubicBezTo>
                  <a:pt x="1158673" y="6894885"/>
                  <a:pt x="1100974" y="6849820"/>
                  <a:pt x="882467" y="6856718"/>
                </a:cubicBezTo>
                <a:cubicBezTo>
                  <a:pt x="663960" y="6863616"/>
                  <a:pt x="333233" y="6843121"/>
                  <a:pt x="0" y="6856718"/>
                </a:cubicBezTo>
                <a:cubicBezTo>
                  <a:pt x="-62596" y="6654508"/>
                  <a:pt x="3588" y="6407528"/>
                  <a:pt x="0" y="6216758"/>
                </a:cubicBezTo>
                <a:cubicBezTo>
                  <a:pt x="-3588" y="6025988"/>
                  <a:pt x="51895" y="5951739"/>
                  <a:pt x="0" y="5713932"/>
                </a:cubicBezTo>
                <a:cubicBezTo>
                  <a:pt x="-51895" y="5476125"/>
                  <a:pt x="32595" y="5461002"/>
                  <a:pt x="0" y="5279673"/>
                </a:cubicBezTo>
                <a:cubicBezTo>
                  <a:pt x="-32595" y="5098344"/>
                  <a:pt x="9593" y="5052694"/>
                  <a:pt x="0" y="4913981"/>
                </a:cubicBezTo>
                <a:cubicBezTo>
                  <a:pt x="-9593" y="4775268"/>
                  <a:pt x="75840" y="4530398"/>
                  <a:pt x="0" y="4274021"/>
                </a:cubicBezTo>
                <a:cubicBezTo>
                  <a:pt x="-75840" y="4017644"/>
                  <a:pt x="52280" y="3976627"/>
                  <a:pt x="0" y="3702628"/>
                </a:cubicBezTo>
                <a:cubicBezTo>
                  <a:pt x="-52280" y="3428629"/>
                  <a:pt x="4474" y="3427427"/>
                  <a:pt x="0" y="3336936"/>
                </a:cubicBezTo>
                <a:cubicBezTo>
                  <a:pt x="-4474" y="3246445"/>
                  <a:pt x="43255" y="3059595"/>
                  <a:pt x="0" y="2902677"/>
                </a:cubicBezTo>
                <a:cubicBezTo>
                  <a:pt x="-43255" y="2745759"/>
                  <a:pt x="14200" y="2614787"/>
                  <a:pt x="0" y="2399851"/>
                </a:cubicBezTo>
                <a:cubicBezTo>
                  <a:pt x="-14200" y="2184915"/>
                  <a:pt x="39142" y="2026663"/>
                  <a:pt x="0" y="1897025"/>
                </a:cubicBezTo>
                <a:cubicBezTo>
                  <a:pt x="-39142" y="1767387"/>
                  <a:pt x="3646" y="1679728"/>
                  <a:pt x="0" y="1531334"/>
                </a:cubicBezTo>
                <a:cubicBezTo>
                  <a:pt x="-3646" y="1382940"/>
                  <a:pt x="62819" y="1021984"/>
                  <a:pt x="0" y="891373"/>
                </a:cubicBezTo>
                <a:cubicBezTo>
                  <a:pt x="-62819" y="760762"/>
                  <a:pt x="63575" y="364051"/>
                  <a:pt x="0" y="0"/>
                </a:cubicBezTo>
                <a:close/>
              </a:path>
              <a:path w="12191980" h="6856718" stroke="0" extrusionOk="0">
                <a:moveTo>
                  <a:pt x="0" y="0"/>
                </a:moveTo>
                <a:cubicBezTo>
                  <a:pt x="149518" y="-6593"/>
                  <a:pt x="257907" y="24295"/>
                  <a:pt x="458651" y="0"/>
                </a:cubicBezTo>
                <a:cubicBezTo>
                  <a:pt x="659395" y="-24295"/>
                  <a:pt x="1011970" y="25350"/>
                  <a:pt x="1283061" y="0"/>
                </a:cubicBezTo>
                <a:cubicBezTo>
                  <a:pt x="1554152" y="-25350"/>
                  <a:pt x="1705571" y="38640"/>
                  <a:pt x="1985551" y="0"/>
                </a:cubicBezTo>
                <a:cubicBezTo>
                  <a:pt x="2265531" y="-38640"/>
                  <a:pt x="2142755" y="17564"/>
                  <a:pt x="2200362" y="0"/>
                </a:cubicBezTo>
                <a:cubicBezTo>
                  <a:pt x="2257969" y="-17564"/>
                  <a:pt x="2632424" y="445"/>
                  <a:pt x="2780933" y="0"/>
                </a:cubicBezTo>
                <a:cubicBezTo>
                  <a:pt x="2929442" y="-445"/>
                  <a:pt x="2986553" y="19442"/>
                  <a:pt x="3117663" y="0"/>
                </a:cubicBezTo>
                <a:cubicBezTo>
                  <a:pt x="3248773" y="-19442"/>
                  <a:pt x="3673914" y="42512"/>
                  <a:pt x="3942074" y="0"/>
                </a:cubicBezTo>
                <a:cubicBezTo>
                  <a:pt x="4210234" y="-42512"/>
                  <a:pt x="4364542" y="66609"/>
                  <a:pt x="4644564" y="0"/>
                </a:cubicBezTo>
                <a:cubicBezTo>
                  <a:pt x="4924586" y="-66609"/>
                  <a:pt x="4864825" y="3558"/>
                  <a:pt x="4981295" y="0"/>
                </a:cubicBezTo>
                <a:cubicBezTo>
                  <a:pt x="5097765" y="-3558"/>
                  <a:pt x="5220618" y="30174"/>
                  <a:pt x="5439945" y="0"/>
                </a:cubicBezTo>
                <a:cubicBezTo>
                  <a:pt x="5659272" y="-30174"/>
                  <a:pt x="5789560" y="60778"/>
                  <a:pt x="6020516" y="0"/>
                </a:cubicBezTo>
                <a:cubicBezTo>
                  <a:pt x="6251472" y="-60778"/>
                  <a:pt x="6259364" y="1838"/>
                  <a:pt x="6357247" y="0"/>
                </a:cubicBezTo>
                <a:cubicBezTo>
                  <a:pt x="6455130" y="-1838"/>
                  <a:pt x="6836538" y="26706"/>
                  <a:pt x="7181657" y="0"/>
                </a:cubicBezTo>
                <a:cubicBezTo>
                  <a:pt x="7526776" y="-26706"/>
                  <a:pt x="7491101" y="30179"/>
                  <a:pt x="7640307" y="0"/>
                </a:cubicBezTo>
                <a:cubicBezTo>
                  <a:pt x="7789513" y="-30179"/>
                  <a:pt x="7809572" y="28216"/>
                  <a:pt x="7977038" y="0"/>
                </a:cubicBezTo>
                <a:cubicBezTo>
                  <a:pt x="8144504" y="-28216"/>
                  <a:pt x="8433456" y="62560"/>
                  <a:pt x="8557609" y="0"/>
                </a:cubicBezTo>
                <a:cubicBezTo>
                  <a:pt x="8681762" y="-62560"/>
                  <a:pt x="9185606" y="63575"/>
                  <a:pt x="9382019" y="0"/>
                </a:cubicBezTo>
                <a:cubicBezTo>
                  <a:pt x="9578432" y="-63575"/>
                  <a:pt x="9521862" y="15475"/>
                  <a:pt x="9596830" y="0"/>
                </a:cubicBezTo>
                <a:cubicBezTo>
                  <a:pt x="9671798" y="-15475"/>
                  <a:pt x="10109432" y="70656"/>
                  <a:pt x="10299320" y="0"/>
                </a:cubicBezTo>
                <a:cubicBezTo>
                  <a:pt x="10489208" y="-70656"/>
                  <a:pt x="10639932" y="7678"/>
                  <a:pt x="10879891" y="0"/>
                </a:cubicBezTo>
                <a:cubicBezTo>
                  <a:pt x="11119850" y="-7678"/>
                  <a:pt x="11048724" y="11735"/>
                  <a:pt x="11094702" y="0"/>
                </a:cubicBezTo>
                <a:cubicBezTo>
                  <a:pt x="11140680" y="-11735"/>
                  <a:pt x="11488866" y="15603"/>
                  <a:pt x="11675272" y="0"/>
                </a:cubicBezTo>
                <a:cubicBezTo>
                  <a:pt x="11861678" y="-15603"/>
                  <a:pt x="11974351" y="12874"/>
                  <a:pt x="12191980" y="0"/>
                </a:cubicBezTo>
                <a:cubicBezTo>
                  <a:pt x="12225845" y="125993"/>
                  <a:pt x="12183726" y="304300"/>
                  <a:pt x="12191980" y="434259"/>
                </a:cubicBezTo>
                <a:cubicBezTo>
                  <a:pt x="12200234" y="564218"/>
                  <a:pt x="12125645" y="911039"/>
                  <a:pt x="12191980" y="1074219"/>
                </a:cubicBezTo>
                <a:cubicBezTo>
                  <a:pt x="12258315" y="1237399"/>
                  <a:pt x="12162913" y="1542148"/>
                  <a:pt x="12191980" y="1782747"/>
                </a:cubicBezTo>
                <a:cubicBezTo>
                  <a:pt x="12221047" y="2023346"/>
                  <a:pt x="12150869" y="2097675"/>
                  <a:pt x="12191980" y="2354140"/>
                </a:cubicBezTo>
                <a:cubicBezTo>
                  <a:pt x="12233091" y="2610605"/>
                  <a:pt x="12159099" y="2674011"/>
                  <a:pt x="12191980" y="2788399"/>
                </a:cubicBezTo>
                <a:cubicBezTo>
                  <a:pt x="12224861" y="2902787"/>
                  <a:pt x="12178105" y="3096044"/>
                  <a:pt x="12191980" y="3359792"/>
                </a:cubicBezTo>
                <a:cubicBezTo>
                  <a:pt x="12205855" y="3623540"/>
                  <a:pt x="12160271" y="3758411"/>
                  <a:pt x="12191980" y="3931185"/>
                </a:cubicBezTo>
                <a:cubicBezTo>
                  <a:pt x="12223689" y="4103959"/>
                  <a:pt x="12145895" y="4316401"/>
                  <a:pt x="12191980" y="4502578"/>
                </a:cubicBezTo>
                <a:cubicBezTo>
                  <a:pt x="12238065" y="4688755"/>
                  <a:pt x="12179965" y="4818180"/>
                  <a:pt x="12191980" y="5005404"/>
                </a:cubicBezTo>
                <a:cubicBezTo>
                  <a:pt x="12203995" y="5192628"/>
                  <a:pt x="12145605" y="5336425"/>
                  <a:pt x="12191980" y="5645364"/>
                </a:cubicBezTo>
                <a:cubicBezTo>
                  <a:pt x="12238355" y="5954303"/>
                  <a:pt x="12174195" y="6043722"/>
                  <a:pt x="12191980" y="6148190"/>
                </a:cubicBezTo>
                <a:cubicBezTo>
                  <a:pt x="12209765" y="6252658"/>
                  <a:pt x="12143375" y="6632373"/>
                  <a:pt x="12191980" y="6856718"/>
                </a:cubicBezTo>
                <a:cubicBezTo>
                  <a:pt x="11934621" y="6893296"/>
                  <a:pt x="11695437" y="6844764"/>
                  <a:pt x="11367570" y="6856718"/>
                </a:cubicBezTo>
                <a:cubicBezTo>
                  <a:pt x="11039703" y="6868672"/>
                  <a:pt x="11248125" y="6841818"/>
                  <a:pt x="11152759" y="6856718"/>
                </a:cubicBezTo>
                <a:cubicBezTo>
                  <a:pt x="11057393" y="6871618"/>
                  <a:pt x="10788165" y="6806406"/>
                  <a:pt x="10450269" y="6856718"/>
                </a:cubicBezTo>
                <a:cubicBezTo>
                  <a:pt x="10112373" y="6907030"/>
                  <a:pt x="10241174" y="6835981"/>
                  <a:pt x="10113538" y="6856718"/>
                </a:cubicBezTo>
                <a:cubicBezTo>
                  <a:pt x="9985902" y="6877455"/>
                  <a:pt x="9708032" y="6790157"/>
                  <a:pt x="9532967" y="6856718"/>
                </a:cubicBezTo>
                <a:cubicBezTo>
                  <a:pt x="9357902" y="6923279"/>
                  <a:pt x="9148815" y="6815619"/>
                  <a:pt x="8830477" y="6856718"/>
                </a:cubicBezTo>
                <a:cubicBezTo>
                  <a:pt x="8512139" y="6897817"/>
                  <a:pt x="8274058" y="6853349"/>
                  <a:pt x="8006067" y="6856718"/>
                </a:cubicBezTo>
                <a:cubicBezTo>
                  <a:pt x="7738076" y="6860087"/>
                  <a:pt x="7880554" y="6849764"/>
                  <a:pt x="7791256" y="6856718"/>
                </a:cubicBezTo>
                <a:cubicBezTo>
                  <a:pt x="7701958" y="6863672"/>
                  <a:pt x="7259634" y="6855201"/>
                  <a:pt x="7088766" y="6856718"/>
                </a:cubicBezTo>
                <a:cubicBezTo>
                  <a:pt x="6917898" y="6858235"/>
                  <a:pt x="6961761" y="6833334"/>
                  <a:pt x="6873954" y="6856718"/>
                </a:cubicBezTo>
                <a:cubicBezTo>
                  <a:pt x="6786147" y="6880102"/>
                  <a:pt x="6413454" y="6838170"/>
                  <a:pt x="6171464" y="6856718"/>
                </a:cubicBezTo>
                <a:cubicBezTo>
                  <a:pt x="5929474" y="6875266"/>
                  <a:pt x="5720252" y="6822731"/>
                  <a:pt x="5590894" y="6856718"/>
                </a:cubicBezTo>
                <a:cubicBezTo>
                  <a:pt x="5461536" y="6890705"/>
                  <a:pt x="5481665" y="6833661"/>
                  <a:pt x="5376083" y="6856718"/>
                </a:cubicBezTo>
                <a:cubicBezTo>
                  <a:pt x="5270501" y="6879775"/>
                  <a:pt x="4950863" y="6803535"/>
                  <a:pt x="4673592" y="6856718"/>
                </a:cubicBezTo>
                <a:cubicBezTo>
                  <a:pt x="4396321" y="6909901"/>
                  <a:pt x="4356221" y="6814487"/>
                  <a:pt x="4214942" y="6856718"/>
                </a:cubicBezTo>
                <a:cubicBezTo>
                  <a:pt x="4073663" y="6898949"/>
                  <a:pt x="3973260" y="6844895"/>
                  <a:pt x="3878211" y="6856718"/>
                </a:cubicBezTo>
                <a:cubicBezTo>
                  <a:pt x="3783162" y="6868541"/>
                  <a:pt x="3423222" y="6801475"/>
                  <a:pt x="3297640" y="6856718"/>
                </a:cubicBezTo>
                <a:cubicBezTo>
                  <a:pt x="3172058" y="6911961"/>
                  <a:pt x="2935291" y="6844339"/>
                  <a:pt x="2595150" y="6856718"/>
                </a:cubicBezTo>
                <a:cubicBezTo>
                  <a:pt x="2255009" y="6869097"/>
                  <a:pt x="2408799" y="6849890"/>
                  <a:pt x="2258419" y="6856718"/>
                </a:cubicBezTo>
                <a:cubicBezTo>
                  <a:pt x="2108039" y="6863546"/>
                  <a:pt x="2092511" y="6848216"/>
                  <a:pt x="2043608" y="6856718"/>
                </a:cubicBezTo>
                <a:cubicBezTo>
                  <a:pt x="1994705" y="6865220"/>
                  <a:pt x="1559286" y="6790782"/>
                  <a:pt x="1341118" y="6856718"/>
                </a:cubicBezTo>
                <a:cubicBezTo>
                  <a:pt x="1122950" y="6922654"/>
                  <a:pt x="1204229" y="6848367"/>
                  <a:pt x="1126307" y="6856718"/>
                </a:cubicBezTo>
                <a:cubicBezTo>
                  <a:pt x="1048385" y="6865069"/>
                  <a:pt x="790026" y="6804474"/>
                  <a:pt x="545736" y="6856718"/>
                </a:cubicBezTo>
                <a:cubicBezTo>
                  <a:pt x="301446" y="6908962"/>
                  <a:pt x="265700" y="6853463"/>
                  <a:pt x="0" y="6856718"/>
                </a:cubicBezTo>
                <a:cubicBezTo>
                  <a:pt x="-58388" y="6706978"/>
                  <a:pt x="7970" y="6496782"/>
                  <a:pt x="0" y="6353892"/>
                </a:cubicBezTo>
                <a:cubicBezTo>
                  <a:pt x="-7970" y="6211002"/>
                  <a:pt x="17452" y="6115135"/>
                  <a:pt x="0" y="5988200"/>
                </a:cubicBezTo>
                <a:cubicBezTo>
                  <a:pt x="-17452" y="5861265"/>
                  <a:pt x="3728" y="5766571"/>
                  <a:pt x="0" y="5622509"/>
                </a:cubicBezTo>
                <a:cubicBezTo>
                  <a:pt x="-3728" y="5478447"/>
                  <a:pt x="33355" y="5321594"/>
                  <a:pt x="0" y="5188250"/>
                </a:cubicBezTo>
                <a:cubicBezTo>
                  <a:pt x="-33355" y="5054906"/>
                  <a:pt x="66139" y="4730800"/>
                  <a:pt x="0" y="4479722"/>
                </a:cubicBezTo>
                <a:cubicBezTo>
                  <a:pt x="-66139" y="4228644"/>
                  <a:pt x="704" y="4171281"/>
                  <a:pt x="0" y="3976896"/>
                </a:cubicBezTo>
                <a:cubicBezTo>
                  <a:pt x="-704" y="3782511"/>
                  <a:pt x="22262" y="3514308"/>
                  <a:pt x="0" y="3268369"/>
                </a:cubicBezTo>
                <a:cubicBezTo>
                  <a:pt x="-22262" y="3022430"/>
                  <a:pt x="42932" y="2756765"/>
                  <a:pt x="0" y="2628409"/>
                </a:cubicBezTo>
                <a:cubicBezTo>
                  <a:pt x="-42932" y="2500053"/>
                  <a:pt x="51581" y="2217805"/>
                  <a:pt x="0" y="2057015"/>
                </a:cubicBezTo>
                <a:cubicBezTo>
                  <a:pt x="-51581" y="1896225"/>
                  <a:pt x="7585" y="1840844"/>
                  <a:pt x="0" y="1691324"/>
                </a:cubicBezTo>
                <a:cubicBezTo>
                  <a:pt x="-7585" y="1541804"/>
                  <a:pt x="68414" y="1147754"/>
                  <a:pt x="0" y="982796"/>
                </a:cubicBezTo>
                <a:cubicBezTo>
                  <a:pt x="-68414" y="817838"/>
                  <a:pt x="82658" y="389558"/>
                  <a:pt x="0" y="0"/>
                </a:cubicBezTo>
                <a:close/>
              </a:path>
            </a:pathLst>
          </a:custGeom>
          <a:ln w="38100">
            <a:noFill/>
            <a:extLst>
              <a:ext uri="{C807C97D-BFC1-408E-A445-0C87EB9F89A2}">
                <ask:lineSketchStyleProps xmlns:ask="http://schemas.microsoft.com/office/drawing/2018/sketchyshapes" sd="13204794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EFC2E0-7F48-4573-8B23-1B8DB8DB30C4}"/>
              </a:ext>
            </a:extLst>
          </p:cNvPr>
          <p:cNvSpPr txBox="1"/>
          <p:nvPr/>
        </p:nvSpPr>
        <p:spPr>
          <a:xfrm>
            <a:off x="418027" y="219948"/>
            <a:ext cx="1899879" cy="40011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Demo Form</a:t>
            </a:r>
          </a:p>
        </p:txBody>
      </p:sp>
      <p:pic>
        <p:nvPicPr>
          <p:cNvPr id="12" name="Picture 11" descr="Graphical user interface, chart, treemap chart&#10;&#10;Description automatically generated">
            <a:extLst>
              <a:ext uri="{FF2B5EF4-FFF2-40B4-BE49-F238E27FC236}">
                <a16:creationId xmlns:a16="http://schemas.microsoft.com/office/drawing/2014/main" id="{1C899DA7-9423-4FBB-AE73-5FFBABE20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0058"/>
            <a:ext cx="3683726" cy="2586627"/>
          </a:xfrm>
          <a:custGeom>
            <a:avLst/>
            <a:gdLst>
              <a:gd name="connsiteX0" fmla="*/ 0 w 3683726"/>
              <a:gd name="connsiteY0" fmla="*/ 0 h 2586627"/>
              <a:gd name="connsiteX1" fmla="*/ 415735 w 3683726"/>
              <a:gd name="connsiteY1" fmla="*/ 0 h 2586627"/>
              <a:gd name="connsiteX2" fmla="*/ 978819 w 3683726"/>
              <a:gd name="connsiteY2" fmla="*/ 0 h 2586627"/>
              <a:gd name="connsiteX3" fmla="*/ 1394553 w 3683726"/>
              <a:gd name="connsiteY3" fmla="*/ 0 h 2586627"/>
              <a:gd name="connsiteX4" fmla="*/ 1957637 w 3683726"/>
              <a:gd name="connsiteY4" fmla="*/ 0 h 2586627"/>
              <a:gd name="connsiteX5" fmla="*/ 2410209 w 3683726"/>
              <a:gd name="connsiteY5" fmla="*/ 0 h 2586627"/>
              <a:gd name="connsiteX6" fmla="*/ 2973293 w 3683726"/>
              <a:gd name="connsiteY6" fmla="*/ 0 h 2586627"/>
              <a:gd name="connsiteX7" fmla="*/ 3683726 w 3683726"/>
              <a:gd name="connsiteY7" fmla="*/ 0 h 2586627"/>
              <a:gd name="connsiteX8" fmla="*/ 3683726 w 3683726"/>
              <a:gd name="connsiteY8" fmla="*/ 569058 h 2586627"/>
              <a:gd name="connsiteX9" fmla="*/ 3683726 w 3683726"/>
              <a:gd name="connsiteY9" fmla="*/ 1138116 h 2586627"/>
              <a:gd name="connsiteX10" fmla="*/ 3683726 w 3683726"/>
              <a:gd name="connsiteY10" fmla="*/ 1707174 h 2586627"/>
              <a:gd name="connsiteX11" fmla="*/ 3683726 w 3683726"/>
              <a:gd name="connsiteY11" fmla="*/ 2586627 h 2586627"/>
              <a:gd name="connsiteX12" fmla="*/ 3194317 w 3683726"/>
              <a:gd name="connsiteY12" fmla="*/ 2586627 h 2586627"/>
              <a:gd name="connsiteX13" fmla="*/ 2704907 w 3683726"/>
              <a:gd name="connsiteY13" fmla="*/ 2586627 h 2586627"/>
              <a:gd name="connsiteX14" fmla="*/ 2289173 w 3683726"/>
              <a:gd name="connsiteY14" fmla="*/ 2586627 h 2586627"/>
              <a:gd name="connsiteX15" fmla="*/ 1762926 w 3683726"/>
              <a:gd name="connsiteY15" fmla="*/ 2586627 h 2586627"/>
              <a:gd name="connsiteX16" fmla="*/ 1236679 w 3683726"/>
              <a:gd name="connsiteY16" fmla="*/ 2586627 h 2586627"/>
              <a:gd name="connsiteX17" fmla="*/ 710433 w 3683726"/>
              <a:gd name="connsiteY17" fmla="*/ 2586627 h 2586627"/>
              <a:gd name="connsiteX18" fmla="*/ 0 w 3683726"/>
              <a:gd name="connsiteY18" fmla="*/ 2586627 h 2586627"/>
              <a:gd name="connsiteX19" fmla="*/ 0 w 3683726"/>
              <a:gd name="connsiteY19" fmla="*/ 2043435 h 2586627"/>
              <a:gd name="connsiteX20" fmla="*/ 0 w 3683726"/>
              <a:gd name="connsiteY20" fmla="*/ 1526110 h 2586627"/>
              <a:gd name="connsiteX21" fmla="*/ 0 w 3683726"/>
              <a:gd name="connsiteY21" fmla="*/ 1008785 h 2586627"/>
              <a:gd name="connsiteX22" fmla="*/ 0 w 3683726"/>
              <a:gd name="connsiteY22" fmla="*/ 569058 h 2586627"/>
              <a:gd name="connsiteX23" fmla="*/ 0 w 3683726"/>
              <a:gd name="connsiteY23" fmla="*/ 0 h 258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83726" h="2586627" fill="none" extrusionOk="0">
                <a:moveTo>
                  <a:pt x="0" y="0"/>
                </a:moveTo>
                <a:cubicBezTo>
                  <a:pt x="159694" y="-15716"/>
                  <a:pt x="277345" y="5362"/>
                  <a:pt x="415735" y="0"/>
                </a:cubicBezTo>
                <a:cubicBezTo>
                  <a:pt x="554125" y="-5362"/>
                  <a:pt x="748809" y="44537"/>
                  <a:pt x="978819" y="0"/>
                </a:cubicBezTo>
                <a:cubicBezTo>
                  <a:pt x="1208829" y="-44537"/>
                  <a:pt x="1264836" y="36196"/>
                  <a:pt x="1394553" y="0"/>
                </a:cubicBezTo>
                <a:cubicBezTo>
                  <a:pt x="1524270" y="-36196"/>
                  <a:pt x="1720080" y="33806"/>
                  <a:pt x="1957637" y="0"/>
                </a:cubicBezTo>
                <a:cubicBezTo>
                  <a:pt x="2195194" y="-33806"/>
                  <a:pt x="2229521" y="39870"/>
                  <a:pt x="2410209" y="0"/>
                </a:cubicBezTo>
                <a:cubicBezTo>
                  <a:pt x="2590897" y="-39870"/>
                  <a:pt x="2824955" y="11712"/>
                  <a:pt x="2973293" y="0"/>
                </a:cubicBezTo>
                <a:cubicBezTo>
                  <a:pt x="3121631" y="-11712"/>
                  <a:pt x="3470974" y="84334"/>
                  <a:pt x="3683726" y="0"/>
                </a:cubicBezTo>
                <a:cubicBezTo>
                  <a:pt x="3720382" y="278869"/>
                  <a:pt x="3627220" y="380942"/>
                  <a:pt x="3683726" y="569058"/>
                </a:cubicBezTo>
                <a:cubicBezTo>
                  <a:pt x="3740232" y="757174"/>
                  <a:pt x="3634213" y="965732"/>
                  <a:pt x="3683726" y="1138116"/>
                </a:cubicBezTo>
                <a:cubicBezTo>
                  <a:pt x="3733239" y="1310500"/>
                  <a:pt x="3656507" y="1526485"/>
                  <a:pt x="3683726" y="1707174"/>
                </a:cubicBezTo>
                <a:cubicBezTo>
                  <a:pt x="3710945" y="1887863"/>
                  <a:pt x="3657791" y="2377953"/>
                  <a:pt x="3683726" y="2586627"/>
                </a:cubicBezTo>
                <a:cubicBezTo>
                  <a:pt x="3441284" y="2637447"/>
                  <a:pt x="3417607" y="2530068"/>
                  <a:pt x="3194317" y="2586627"/>
                </a:cubicBezTo>
                <a:cubicBezTo>
                  <a:pt x="2971027" y="2643186"/>
                  <a:pt x="2825785" y="2542619"/>
                  <a:pt x="2704907" y="2586627"/>
                </a:cubicBezTo>
                <a:cubicBezTo>
                  <a:pt x="2584029" y="2630635"/>
                  <a:pt x="2433976" y="2568142"/>
                  <a:pt x="2289173" y="2586627"/>
                </a:cubicBezTo>
                <a:cubicBezTo>
                  <a:pt x="2144370" y="2605112"/>
                  <a:pt x="1896360" y="2572742"/>
                  <a:pt x="1762926" y="2586627"/>
                </a:cubicBezTo>
                <a:cubicBezTo>
                  <a:pt x="1629492" y="2600512"/>
                  <a:pt x="1399774" y="2582591"/>
                  <a:pt x="1236679" y="2586627"/>
                </a:cubicBezTo>
                <a:cubicBezTo>
                  <a:pt x="1073584" y="2590663"/>
                  <a:pt x="919731" y="2526614"/>
                  <a:pt x="710433" y="2586627"/>
                </a:cubicBezTo>
                <a:cubicBezTo>
                  <a:pt x="501135" y="2646640"/>
                  <a:pt x="218745" y="2548306"/>
                  <a:pt x="0" y="2586627"/>
                </a:cubicBezTo>
                <a:cubicBezTo>
                  <a:pt x="-63234" y="2352031"/>
                  <a:pt x="57044" y="2260067"/>
                  <a:pt x="0" y="2043435"/>
                </a:cubicBezTo>
                <a:cubicBezTo>
                  <a:pt x="-57044" y="1826803"/>
                  <a:pt x="59447" y="1699522"/>
                  <a:pt x="0" y="1526110"/>
                </a:cubicBezTo>
                <a:cubicBezTo>
                  <a:pt x="-59447" y="1352698"/>
                  <a:pt x="21662" y="1164790"/>
                  <a:pt x="0" y="1008785"/>
                </a:cubicBezTo>
                <a:cubicBezTo>
                  <a:pt x="-21662" y="852780"/>
                  <a:pt x="14316" y="701723"/>
                  <a:pt x="0" y="569058"/>
                </a:cubicBezTo>
                <a:cubicBezTo>
                  <a:pt x="-14316" y="436393"/>
                  <a:pt x="9332" y="152389"/>
                  <a:pt x="0" y="0"/>
                </a:cubicBezTo>
                <a:close/>
              </a:path>
              <a:path w="3683726" h="2586627" stroke="0" extrusionOk="0">
                <a:moveTo>
                  <a:pt x="0" y="0"/>
                </a:moveTo>
                <a:cubicBezTo>
                  <a:pt x="229831" y="-56810"/>
                  <a:pt x="267675" y="32046"/>
                  <a:pt x="489409" y="0"/>
                </a:cubicBezTo>
                <a:cubicBezTo>
                  <a:pt x="711143" y="-32046"/>
                  <a:pt x="917533" y="1682"/>
                  <a:pt x="1089330" y="0"/>
                </a:cubicBezTo>
                <a:cubicBezTo>
                  <a:pt x="1261127" y="-1682"/>
                  <a:pt x="1361673" y="42131"/>
                  <a:pt x="1505065" y="0"/>
                </a:cubicBezTo>
                <a:cubicBezTo>
                  <a:pt x="1648458" y="-42131"/>
                  <a:pt x="1829409" y="17401"/>
                  <a:pt x="1994475" y="0"/>
                </a:cubicBezTo>
                <a:cubicBezTo>
                  <a:pt x="2159541" y="-17401"/>
                  <a:pt x="2468208" y="37666"/>
                  <a:pt x="2594396" y="0"/>
                </a:cubicBezTo>
                <a:cubicBezTo>
                  <a:pt x="2720584" y="-37666"/>
                  <a:pt x="2860058" y="42357"/>
                  <a:pt x="3083805" y="0"/>
                </a:cubicBezTo>
                <a:cubicBezTo>
                  <a:pt x="3307552" y="-42357"/>
                  <a:pt x="3425918" y="2801"/>
                  <a:pt x="3683726" y="0"/>
                </a:cubicBezTo>
                <a:cubicBezTo>
                  <a:pt x="3718631" y="129056"/>
                  <a:pt x="3670223" y="331375"/>
                  <a:pt x="3683726" y="439727"/>
                </a:cubicBezTo>
                <a:cubicBezTo>
                  <a:pt x="3697229" y="548079"/>
                  <a:pt x="3659039" y="788484"/>
                  <a:pt x="3683726" y="931186"/>
                </a:cubicBezTo>
                <a:cubicBezTo>
                  <a:pt x="3708413" y="1073888"/>
                  <a:pt x="3643985" y="1236075"/>
                  <a:pt x="3683726" y="1448511"/>
                </a:cubicBezTo>
                <a:cubicBezTo>
                  <a:pt x="3723467" y="1660948"/>
                  <a:pt x="3635373" y="1820383"/>
                  <a:pt x="3683726" y="1939970"/>
                </a:cubicBezTo>
                <a:cubicBezTo>
                  <a:pt x="3732079" y="2059557"/>
                  <a:pt x="3621031" y="2323184"/>
                  <a:pt x="3683726" y="2586627"/>
                </a:cubicBezTo>
                <a:cubicBezTo>
                  <a:pt x="3478292" y="2602371"/>
                  <a:pt x="3407357" y="2538386"/>
                  <a:pt x="3267991" y="2586627"/>
                </a:cubicBezTo>
                <a:cubicBezTo>
                  <a:pt x="3128625" y="2634868"/>
                  <a:pt x="2913006" y="2583790"/>
                  <a:pt x="2741745" y="2586627"/>
                </a:cubicBezTo>
                <a:cubicBezTo>
                  <a:pt x="2570484" y="2589464"/>
                  <a:pt x="2430049" y="2560990"/>
                  <a:pt x="2252335" y="2586627"/>
                </a:cubicBezTo>
                <a:cubicBezTo>
                  <a:pt x="2074621" y="2612264"/>
                  <a:pt x="1920384" y="2572356"/>
                  <a:pt x="1836601" y="2586627"/>
                </a:cubicBezTo>
                <a:cubicBezTo>
                  <a:pt x="1752818" y="2600898"/>
                  <a:pt x="1475645" y="2552048"/>
                  <a:pt x="1347191" y="2586627"/>
                </a:cubicBezTo>
                <a:cubicBezTo>
                  <a:pt x="1218737" y="2621206"/>
                  <a:pt x="990371" y="2585067"/>
                  <a:pt x="894619" y="2586627"/>
                </a:cubicBezTo>
                <a:cubicBezTo>
                  <a:pt x="798867" y="2588187"/>
                  <a:pt x="348756" y="2503837"/>
                  <a:pt x="0" y="2586627"/>
                </a:cubicBezTo>
                <a:cubicBezTo>
                  <a:pt x="-814" y="2462283"/>
                  <a:pt x="25626" y="2307421"/>
                  <a:pt x="0" y="2121034"/>
                </a:cubicBezTo>
                <a:cubicBezTo>
                  <a:pt x="-25626" y="1934647"/>
                  <a:pt x="15781" y="1736590"/>
                  <a:pt x="0" y="1603709"/>
                </a:cubicBezTo>
                <a:cubicBezTo>
                  <a:pt x="-15781" y="1470829"/>
                  <a:pt x="48961" y="1256862"/>
                  <a:pt x="0" y="1060517"/>
                </a:cubicBezTo>
                <a:cubicBezTo>
                  <a:pt x="-48961" y="864172"/>
                  <a:pt x="53192" y="678973"/>
                  <a:pt x="0" y="569058"/>
                </a:cubicBezTo>
                <a:cubicBezTo>
                  <a:pt x="-53192" y="459143"/>
                  <a:pt x="18588" y="268524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90612699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3" name="Picture 12" descr="Chart, treemap chart&#10;&#10;Description automatically generated">
            <a:extLst>
              <a:ext uri="{FF2B5EF4-FFF2-40B4-BE49-F238E27FC236}">
                <a16:creationId xmlns:a16="http://schemas.microsoft.com/office/drawing/2014/main" id="{CA469F75-FA57-48C3-A53E-7CE43B7C7F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1" t="1602" r="3974" b="3563"/>
          <a:stretch/>
        </p:blipFill>
        <p:spPr bwMode="auto">
          <a:xfrm>
            <a:off x="3787374" y="620057"/>
            <a:ext cx="3815209" cy="2586627"/>
          </a:xfrm>
          <a:custGeom>
            <a:avLst/>
            <a:gdLst>
              <a:gd name="connsiteX0" fmla="*/ 0 w 3815209"/>
              <a:gd name="connsiteY0" fmla="*/ 0 h 2586627"/>
              <a:gd name="connsiteX1" fmla="*/ 430574 w 3815209"/>
              <a:gd name="connsiteY1" fmla="*/ 0 h 2586627"/>
              <a:gd name="connsiteX2" fmla="*/ 1013756 w 3815209"/>
              <a:gd name="connsiteY2" fmla="*/ 0 h 2586627"/>
              <a:gd name="connsiteX3" fmla="*/ 1635090 w 3815209"/>
              <a:gd name="connsiteY3" fmla="*/ 0 h 2586627"/>
              <a:gd name="connsiteX4" fmla="*/ 2103815 w 3815209"/>
              <a:gd name="connsiteY4" fmla="*/ 0 h 2586627"/>
              <a:gd name="connsiteX5" fmla="*/ 2686997 w 3815209"/>
              <a:gd name="connsiteY5" fmla="*/ 0 h 2586627"/>
              <a:gd name="connsiteX6" fmla="*/ 3155723 w 3815209"/>
              <a:gd name="connsiteY6" fmla="*/ 0 h 2586627"/>
              <a:gd name="connsiteX7" fmla="*/ 3815209 w 3815209"/>
              <a:gd name="connsiteY7" fmla="*/ 0 h 2586627"/>
              <a:gd name="connsiteX8" fmla="*/ 3815209 w 3815209"/>
              <a:gd name="connsiteY8" fmla="*/ 465593 h 2586627"/>
              <a:gd name="connsiteX9" fmla="*/ 3815209 w 3815209"/>
              <a:gd name="connsiteY9" fmla="*/ 1008785 h 2586627"/>
              <a:gd name="connsiteX10" fmla="*/ 3815209 w 3815209"/>
              <a:gd name="connsiteY10" fmla="*/ 1526110 h 2586627"/>
              <a:gd name="connsiteX11" fmla="*/ 3815209 w 3815209"/>
              <a:gd name="connsiteY11" fmla="*/ 2069302 h 2586627"/>
              <a:gd name="connsiteX12" fmla="*/ 3815209 w 3815209"/>
              <a:gd name="connsiteY12" fmla="*/ 2586627 h 2586627"/>
              <a:gd name="connsiteX13" fmla="*/ 3193875 w 3815209"/>
              <a:gd name="connsiteY13" fmla="*/ 2586627 h 2586627"/>
              <a:gd name="connsiteX14" fmla="*/ 2648845 w 3815209"/>
              <a:gd name="connsiteY14" fmla="*/ 2586627 h 2586627"/>
              <a:gd name="connsiteX15" fmla="*/ 2027511 w 3815209"/>
              <a:gd name="connsiteY15" fmla="*/ 2586627 h 2586627"/>
              <a:gd name="connsiteX16" fmla="*/ 1596937 w 3815209"/>
              <a:gd name="connsiteY16" fmla="*/ 2586627 h 2586627"/>
              <a:gd name="connsiteX17" fmla="*/ 975603 w 3815209"/>
              <a:gd name="connsiteY17" fmla="*/ 2586627 h 2586627"/>
              <a:gd name="connsiteX18" fmla="*/ 506878 w 3815209"/>
              <a:gd name="connsiteY18" fmla="*/ 2586627 h 2586627"/>
              <a:gd name="connsiteX19" fmla="*/ 0 w 3815209"/>
              <a:gd name="connsiteY19" fmla="*/ 2586627 h 2586627"/>
              <a:gd name="connsiteX20" fmla="*/ 0 w 3815209"/>
              <a:gd name="connsiteY20" fmla="*/ 2095168 h 2586627"/>
              <a:gd name="connsiteX21" fmla="*/ 0 w 3815209"/>
              <a:gd name="connsiteY21" fmla="*/ 1629575 h 2586627"/>
              <a:gd name="connsiteX22" fmla="*/ 0 w 3815209"/>
              <a:gd name="connsiteY22" fmla="*/ 1163982 h 2586627"/>
              <a:gd name="connsiteX23" fmla="*/ 0 w 3815209"/>
              <a:gd name="connsiteY23" fmla="*/ 672523 h 2586627"/>
              <a:gd name="connsiteX24" fmla="*/ 0 w 3815209"/>
              <a:gd name="connsiteY24" fmla="*/ 0 h 258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815209" h="2586627" fill="none" extrusionOk="0">
                <a:moveTo>
                  <a:pt x="0" y="0"/>
                </a:moveTo>
                <a:cubicBezTo>
                  <a:pt x="140420" y="-31463"/>
                  <a:pt x="322454" y="39328"/>
                  <a:pt x="430574" y="0"/>
                </a:cubicBezTo>
                <a:cubicBezTo>
                  <a:pt x="538694" y="-39328"/>
                  <a:pt x="816977" y="34292"/>
                  <a:pt x="1013756" y="0"/>
                </a:cubicBezTo>
                <a:cubicBezTo>
                  <a:pt x="1210535" y="-34292"/>
                  <a:pt x="1506897" y="29466"/>
                  <a:pt x="1635090" y="0"/>
                </a:cubicBezTo>
                <a:cubicBezTo>
                  <a:pt x="1763283" y="-29466"/>
                  <a:pt x="1906225" y="43440"/>
                  <a:pt x="2103815" y="0"/>
                </a:cubicBezTo>
                <a:cubicBezTo>
                  <a:pt x="2301405" y="-43440"/>
                  <a:pt x="2486246" y="16847"/>
                  <a:pt x="2686997" y="0"/>
                </a:cubicBezTo>
                <a:cubicBezTo>
                  <a:pt x="2887748" y="-16847"/>
                  <a:pt x="2929644" y="6794"/>
                  <a:pt x="3155723" y="0"/>
                </a:cubicBezTo>
                <a:cubicBezTo>
                  <a:pt x="3381802" y="-6794"/>
                  <a:pt x="3633537" y="37006"/>
                  <a:pt x="3815209" y="0"/>
                </a:cubicBezTo>
                <a:cubicBezTo>
                  <a:pt x="3845253" y="200672"/>
                  <a:pt x="3767985" y="248548"/>
                  <a:pt x="3815209" y="465593"/>
                </a:cubicBezTo>
                <a:cubicBezTo>
                  <a:pt x="3862433" y="682638"/>
                  <a:pt x="3776269" y="793931"/>
                  <a:pt x="3815209" y="1008785"/>
                </a:cubicBezTo>
                <a:cubicBezTo>
                  <a:pt x="3854149" y="1223639"/>
                  <a:pt x="3759187" y="1405079"/>
                  <a:pt x="3815209" y="1526110"/>
                </a:cubicBezTo>
                <a:cubicBezTo>
                  <a:pt x="3871231" y="1647142"/>
                  <a:pt x="3777034" y="1950851"/>
                  <a:pt x="3815209" y="2069302"/>
                </a:cubicBezTo>
                <a:cubicBezTo>
                  <a:pt x="3853384" y="2187753"/>
                  <a:pt x="3797066" y="2419670"/>
                  <a:pt x="3815209" y="2586627"/>
                </a:cubicBezTo>
                <a:cubicBezTo>
                  <a:pt x="3527148" y="2604097"/>
                  <a:pt x="3378315" y="2551253"/>
                  <a:pt x="3193875" y="2586627"/>
                </a:cubicBezTo>
                <a:cubicBezTo>
                  <a:pt x="3009435" y="2622001"/>
                  <a:pt x="2799438" y="2562895"/>
                  <a:pt x="2648845" y="2586627"/>
                </a:cubicBezTo>
                <a:cubicBezTo>
                  <a:pt x="2498252" y="2610359"/>
                  <a:pt x="2204162" y="2558615"/>
                  <a:pt x="2027511" y="2586627"/>
                </a:cubicBezTo>
                <a:cubicBezTo>
                  <a:pt x="1850860" y="2614639"/>
                  <a:pt x="1756838" y="2571569"/>
                  <a:pt x="1596937" y="2586627"/>
                </a:cubicBezTo>
                <a:cubicBezTo>
                  <a:pt x="1437036" y="2601685"/>
                  <a:pt x="1255029" y="2570829"/>
                  <a:pt x="975603" y="2586627"/>
                </a:cubicBezTo>
                <a:cubicBezTo>
                  <a:pt x="696177" y="2602425"/>
                  <a:pt x="675759" y="2558520"/>
                  <a:pt x="506878" y="2586627"/>
                </a:cubicBezTo>
                <a:cubicBezTo>
                  <a:pt x="337997" y="2614734"/>
                  <a:pt x="168248" y="2557536"/>
                  <a:pt x="0" y="2586627"/>
                </a:cubicBezTo>
                <a:cubicBezTo>
                  <a:pt x="-38382" y="2449147"/>
                  <a:pt x="17352" y="2254018"/>
                  <a:pt x="0" y="2095168"/>
                </a:cubicBezTo>
                <a:cubicBezTo>
                  <a:pt x="-17352" y="1936318"/>
                  <a:pt x="43636" y="1742497"/>
                  <a:pt x="0" y="1629575"/>
                </a:cubicBezTo>
                <a:cubicBezTo>
                  <a:pt x="-43636" y="1516653"/>
                  <a:pt x="10379" y="1319746"/>
                  <a:pt x="0" y="1163982"/>
                </a:cubicBezTo>
                <a:cubicBezTo>
                  <a:pt x="-10379" y="1008218"/>
                  <a:pt x="12204" y="789933"/>
                  <a:pt x="0" y="672523"/>
                </a:cubicBezTo>
                <a:cubicBezTo>
                  <a:pt x="-12204" y="555113"/>
                  <a:pt x="56167" y="166398"/>
                  <a:pt x="0" y="0"/>
                </a:cubicBezTo>
                <a:close/>
              </a:path>
              <a:path w="3815209" h="2586627" stroke="0" extrusionOk="0">
                <a:moveTo>
                  <a:pt x="0" y="0"/>
                </a:moveTo>
                <a:cubicBezTo>
                  <a:pt x="232447" y="-1775"/>
                  <a:pt x="333011" y="11041"/>
                  <a:pt x="468726" y="0"/>
                </a:cubicBezTo>
                <a:cubicBezTo>
                  <a:pt x="604441" y="-11041"/>
                  <a:pt x="762620" y="14834"/>
                  <a:pt x="975603" y="0"/>
                </a:cubicBezTo>
                <a:cubicBezTo>
                  <a:pt x="1188586" y="-14834"/>
                  <a:pt x="1302933" y="3545"/>
                  <a:pt x="1444329" y="0"/>
                </a:cubicBezTo>
                <a:cubicBezTo>
                  <a:pt x="1585725" y="-3545"/>
                  <a:pt x="1773208" y="45993"/>
                  <a:pt x="1951207" y="0"/>
                </a:cubicBezTo>
                <a:cubicBezTo>
                  <a:pt x="2129206" y="-45993"/>
                  <a:pt x="2265685" y="42359"/>
                  <a:pt x="2496237" y="0"/>
                </a:cubicBezTo>
                <a:cubicBezTo>
                  <a:pt x="2726789" y="-42359"/>
                  <a:pt x="2846212" y="59164"/>
                  <a:pt x="3041267" y="0"/>
                </a:cubicBezTo>
                <a:cubicBezTo>
                  <a:pt x="3236322" y="-59164"/>
                  <a:pt x="3512765" y="29612"/>
                  <a:pt x="3815209" y="0"/>
                </a:cubicBezTo>
                <a:cubicBezTo>
                  <a:pt x="3851108" y="155939"/>
                  <a:pt x="3783659" y="281407"/>
                  <a:pt x="3815209" y="517325"/>
                </a:cubicBezTo>
                <a:cubicBezTo>
                  <a:pt x="3846759" y="753243"/>
                  <a:pt x="3772346" y="921431"/>
                  <a:pt x="3815209" y="1060517"/>
                </a:cubicBezTo>
                <a:cubicBezTo>
                  <a:pt x="3858072" y="1199603"/>
                  <a:pt x="3807292" y="1296816"/>
                  <a:pt x="3815209" y="1500244"/>
                </a:cubicBezTo>
                <a:cubicBezTo>
                  <a:pt x="3823126" y="1703672"/>
                  <a:pt x="3794934" y="1829426"/>
                  <a:pt x="3815209" y="2017569"/>
                </a:cubicBezTo>
                <a:cubicBezTo>
                  <a:pt x="3835484" y="2205712"/>
                  <a:pt x="3799053" y="2315364"/>
                  <a:pt x="3815209" y="2586627"/>
                </a:cubicBezTo>
                <a:cubicBezTo>
                  <a:pt x="3654083" y="2621057"/>
                  <a:pt x="3531088" y="2535309"/>
                  <a:pt x="3308331" y="2586627"/>
                </a:cubicBezTo>
                <a:cubicBezTo>
                  <a:pt x="3085574" y="2637945"/>
                  <a:pt x="2971510" y="2548407"/>
                  <a:pt x="2763301" y="2586627"/>
                </a:cubicBezTo>
                <a:cubicBezTo>
                  <a:pt x="2555092" y="2624847"/>
                  <a:pt x="2461169" y="2533088"/>
                  <a:pt x="2180119" y="2586627"/>
                </a:cubicBezTo>
                <a:cubicBezTo>
                  <a:pt x="1899069" y="2640166"/>
                  <a:pt x="1795127" y="2525045"/>
                  <a:pt x="1558785" y="2586627"/>
                </a:cubicBezTo>
                <a:cubicBezTo>
                  <a:pt x="1322443" y="2648209"/>
                  <a:pt x="1250312" y="2570664"/>
                  <a:pt x="1128212" y="2586627"/>
                </a:cubicBezTo>
                <a:cubicBezTo>
                  <a:pt x="1006112" y="2602590"/>
                  <a:pt x="839084" y="2547706"/>
                  <a:pt x="697638" y="2586627"/>
                </a:cubicBezTo>
                <a:cubicBezTo>
                  <a:pt x="556192" y="2625548"/>
                  <a:pt x="218843" y="2508338"/>
                  <a:pt x="0" y="2586627"/>
                </a:cubicBezTo>
                <a:cubicBezTo>
                  <a:pt x="-27539" y="2403572"/>
                  <a:pt x="30368" y="2263861"/>
                  <a:pt x="0" y="2121034"/>
                </a:cubicBezTo>
                <a:cubicBezTo>
                  <a:pt x="-30368" y="1978207"/>
                  <a:pt x="10168" y="1859182"/>
                  <a:pt x="0" y="1603709"/>
                </a:cubicBezTo>
                <a:cubicBezTo>
                  <a:pt x="-10168" y="1348236"/>
                  <a:pt x="1937" y="1264276"/>
                  <a:pt x="0" y="1060517"/>
                </a:cubicBezTo>
                <a:cubicBezTo>
                  <a:pt x="-1937" y="856758"/>
                  <a:pt x="1947" y="742938"/>
                  <a:pt x="0" y="594924"/>
                </a:cubicBezTo>
                <a:cubicBezTo>
                  <a:pt x="-1947" y="446910"/>
                  <a:pt x="5279" y="221818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9094287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10503C57-A7B3-4BFD-9C3B-D76FFF226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006" y="630110"/>
            <a:ext cx="4010325" cy="2576574"/>
          </a:xfrm>
          <a:custGeom>
            <a:avLst/>
            <a:gdLst>
              <a:gd name="connsiteX0" fmla="*/ 0 w 4010325"/>
              <a:gd name="connsiteY0" fmla="*/ 0 h 2576574"/>
              <a:gd name="connsiteX1" fmla="*/ 452594 w 4010325"/>
              <a:gd name="connsiteY1" fmla="*/ 0 h 2576574"/>
              <a:gd name="connsiteX2" fmla="*/ 905188 w 4010325"/>
              <a:gd name="connsiteY2" fmla="*/ 0 h 2576574"/>
              <a:gd name="connsiteX3" fmla="*/ 1397885 w 4010325"/>
              <a:gd name="connsiteY3" fmla="*/ 0 h 2576574"/>
              <a:gd name="connsiteX4" fmla="*/ 2050995 w 4010325"/>
              <a:gd name="connsiteY4" fmla="*/ 0 h 2576574"/>
              <a:gd name="connsiteX5" fmla="*/ 2623898 w 4010325"/>
              <a:gd name="connsiteY5" fmla="*/ 0 h 2576574"/>
              <a:gd name="connsiteX6" fmla="*/ 3236905 w 4010325"/>
              <a:gd name="connsiteY6" fmla="*/ 0 h 2576574"/>
              <a:gd name="connsiteX7" fmla="*/ 4010325 w 4010325"/>
              <a:gd name="connsiteY7" fmla="*/ 0 h 2576574"/>
              <a:gd name="connsiteX8" fmla="*/ 4010325 w 4010325"/>
              <a:gd name="connsiteY8" fmla="*/ 438018 h 2576574"/>
              <a:gd name="connsiteX9" fmla="*/ 4010325 w 4010325"/>
              <a:gd name="connsiteY9" fmla="*/ 1004864 h 2576574"/>
              <a:gd name="connsiteX10" fmla="*/ 4010325 w 4010325"/>
              <a:gd name="connsiteY10" fmla="*/ 1545944 h 2576574"/>
              <a:gd name="connsiteX11" fmla="*/ 4010325 w 4010325"/>
              <a:gd name="connsiteY11" fmla="*/ 2009728 h 2576574"/>
              <a:gd name="connsiteX12" fmla="*/ 4010325 w 4010325"/>
              <a:gd name="connsiteY12" fmla="*/ 2576574 h 2576574"/>
              <a:gd name="connsiteX13" fmla="*/ 3557731 w 4010325"/>
              <a:gd name="connsiteY13" fmla="*/ 2576574 h 2576574"/>
              <a:gd name="connsiteX14" fmla="*/ 3065034 w 4010325"/>
              <a:gd name="connsiteY14" fmla="*/ 2576574 h 2576574"/>
              <a:gd name="connsiteX15" fmla="*/ 2492131 w 4010325"/>
              <a:gd name="connsiteY15" fmla="*/ 2576574 h 2576574"/>
              <a:gd name="connsiteX16" fmla="*/ 1919227 w 4010325"/>
              <a:gd name="connsiteY16" fmla="*/ 2576574 h 2576574"/>
              <a:gd name="connsiteX17" fmla="*/ 1386427 w 4010325"/>
              <a:gd name="connsiteY17" fmla="*/ 2576574 h 2576574"/>
              <a:gd name="connsiteX18" fmla="*/ 933833 w 4010325"/>
              <a:gd name="connsiteY18" fmla="*/ 2576574 h 2576574"/>
              <a:gd name="connsiteX19" fmla="*/ 0 w 4010325"/>
              <a:gd name="connsiteY19" fmla="*/ 2576574 h 2576574"/>
              <a:gd name="connsiteX20" fmla="*/ 0 w 4010325"/>
              <a:gd name="connsiteY20" fmla="*/ 2087025 h 2576574"/>
              <a:gd name="connsiteX21" fmla="*/ 0 w 4010325"/>
              <a:gd name="connsiteY21" fmla="*/ 1623242 h 2576574"/>
              <a:gd name="connsiteX22" fmla="*/ 0 w 4010325"/>
              <a:gd name="connsiteY22" fmla="*/ 1133693 h 2576574"/>
              <a:gd name="connsiteX23" fmla="*/ 0 w 4010325"/>
              <a:gd name="connsiteY23" fmla="*/ 618378 h 2576574"/>
              <a:gd name="connsiteX24" fmla="*/ 0 w 4010325"/>
              <a:gd name="connsiteY24" fmla="*/ 0 h 257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010325" h="2576574" fill="none" extrusionOk="0">
                <a:moveTo>
                  <a:pt x="0" y="0"/>
                </a:moveTo>
                <a:cubicBezTo>
                  <a:pt x="179762" y="-9775"/>
                  <a:pt x="239105" y="18037"/>
                  <a:pt x="452594" y="0"/>
                </a:cubicBezTo>
                <a:cubicBezTo>
                  <a:pt x="666083" y="-18037"/>
                  <a:pt x="682470" y="12512"/>
                  <a:pt x="905188" y="0"/>
                </a:cubicBezTo>
                <a:cubicBezTo>
                  <a:pt x="1127906" y="-12512"/>
                  <a:pt x="1216880" y="1830"/>
                  <a:pt x="1397885" y="0"/>
                </a:cubicBezTo>
                <a:cubicBezTo>
                  <a:pt x="1578890" y="-1830"/>
                  <a:pt x="1826924" y="37482"/>
                  <a:pt x="2050995" y="0"/>
                </a:cubicBezTo>
                <a:cubicBezTo>
                  <a:pt x="2275066" y="-37482"/>
                  <a:pt x="2422723" y="6825"/>
                  <a:pt x="2623898" y="0"/>
                </a:cubicBezTo>
                <a:cubicBezTo>
                  <a:pt x="2825073" y="-6825"/>
                  <a:pt x="2989027" y="63779"/>
                  <a:pt x="3236905" y="0"/>
                </a:cubicBezTo>
                <a:cubicBezTo>
                  <a:pt x="3484783" y="-63779"/>
                  <a:pt x="3854389" y="40405"/>
                  <a:pt x="4010325" y="0"/>
                </a:cubicBezTo>
                <a:cubicBezTo>
                  <a:pt x="4011882" y="132289"/>
                  <a:pt x="4004196" y="310412"/>
                  <a:pt x="4010325" y="438018"/>
                </a:cubicBezTo>
                <a:cubicBezTo>
                  <a:pt x="4016454" y="565624"/>
                  <a:pt x="4006476" y="776585"/>
                  <a:pt x="4010325" y="1004864"/>
                </a:cubicBezTo>
                <a:cubicBezTo>
                  <a:pt x="4014174" y="1233143"/>
                  <a:pt x="3975840" y="1361739"/>
                  <a:pt x="4010325" y="1545944"/>
                </a:cubicBezTo>
                <a:cubicBezTo>
                  <a:pt x="4044810" y="1730149"/>
                  <a:pt x="3964960" y="1881153"/>
                  <a:pt x="4010325" y="2009728"/>
                </a:cubicBezTo>
                <a:cubicBezTo>
                  <a:pt x="4055690" y="2138303"/>
                  <a:pt x="3957989" y="2397976"/>
                  <a:pt x="4010325" y="2576574"/>
                </a:cubicBezTo>
                <a:cubicBezTo>
                  <a:pt x="3798081" y="2607222"/>
                  <a:pt x="3779691" y="2530755"/>
                  <a:pt x="3557731" y="2576574"/>
                </a:cubicBezTo>
                <a:cubicBezTo>
                  <a:pt x="3335771" y="2622393"/>
                  <a:pt x="3301332" y="2569864"/>
                  <a:pt x="3065034" y="2576574"/>
                </a:cubicBezTo>
                <a:cubicBezTo>
                  <a:pt x="2828736" y="2583284"/>
                  <a:pt x="2764450" y="2516183"/>
                  <a:pt x="2492131" y="2576574"/>
                </a:cubicBezTo>
                <a:cubicBezTo>
                  <a:pt x="2219812" y="2636965"/>
                  <a:pt x="2177070" y="2572653"/>
                  <a:pt x="1919227" y="2576574"/>
                </a:cubicBezTo>
                <a:cubicBezTo>
                  <a:pt x="1661384" y="2580495"/>
                  <a:pt x="1614271" y="2537339"/>
                  <a:pt x="1386427" y="2576574"/>
                </a:cubicBezTo>
                <a:cubicBezTo>
                  <a:pt x="1158583" y="2615809"/>
                  <a:pt x="1159152" y="2559814"/>
                  <a:pt x="933833" y="2576574"/>
                </a:cubicBezTo>
                <a:cubicBezTo>
                  <a:pt x="708514" y="2593334"/>
                  <a:pt x="244824" y="2495096"/>
                  <a:pt x="0" y="2576574"/>
                </a:cubicBezTo>
                <a:cubicBezTo>
                  <a:pt x="-27782" y="2468945"/>
                  <a:pt x="46239" y="2199905"/>
                  <a:pt x="0" y="2087025"/>
                </a:cubicBezTo>
                <a:cubicBezTo>
                  <a:pt x="-46239" y="1974145"/>
                  <a:pt x="15862" y="1716989"/>
                  <a:pt x="0" y="1623242"/>
                </a:cubicBezTo>
                <a:cubicBezTo>
                  <a:pt x="-15862" y="1529495"/>
                  <a:pt x="197" y="1266530"/>
                  <a:pt x="0" y="1133693"/>
                </a:cubicBezTo>
                <a:cubicBezTo>
                  <a:pt x="-197" y="1000856"/>
                  <a:pt x="530" y="754463"/>
                  <a:pt x="0" y="618378"/>
                </a:cubicBezTo>
                <a:cubicBezTo>
                  <a:pt x="-530" y="482293"/>
                  <a:pt x="12477" y="141544"/>
                  <a:pt x="0" y="0"/>
                </a:cubicBezTo>
                <a:close/>
              </a:path>
              <a:path w="4010325" h="2576574" stroke="0" extrusionOk="0">
                <a:moveTo>
                  <a:pt x="0" y="0"/>
                </a:moveTo>
                <a:cubicBezTo>
                  <a:pt x="200961" y="-1305"/>
                  <a:pt x="286153" y="44316"/>
                  <a:pt x="532800" y="0"/>
                </a:cubicBezTo>
                <a:cubicBezTo>
                  <a:pt x="779447" y="-44316"/>
                  <a:pt x="850496" y="27965"/>
                  <a:pt x="1065601" y="0"/>
                </a:cubicBezTo>
                <a:cubicBezTo>
                  <a:pt x="1280706" y="-27965"/>
                  <a:pt x="1413708" y="36090"/>
                  <a:pt x="1598401" y="0"/>
                </a:cubicBezTo>
                <a:cubicBezTo>
                  <a:pt x="1783094" y="-36090"/>
                  <a:pt x="1988157" y="53793"/>
                  <a:pt x="2171305" y="0"/>
                </a:cubicBezTo>
                <a:cubicBezTo>
                  <a:pt x="2354453" y="-53793"/>
                  <a:pt x="2609181" y="61411"/>
                  <a:pt x="2744208" y="0"/>
                </a:cubicBezTo>
                <a:cubicBezTo>
                  <a:pt x="2879235" y="-61411"/>
                  <a:pt x="3077509" y="35449"/>
                  <a:pt x="3277008" y="0"/>
                </a:cubicBezTo>
                <a:cubicBezTo>
                  <a:pt x="3476507" y="-35449"/>
                  <a:pt x="3696733" y="78872"/>
                  <a:pt x="4010325" y="0"/>
                </a:cubicBezTo>
                <a:cubicBezTo>
                  <a:pt x="4042299" y="208871"/>
                  <a:pt x="3972323" y="238103"/>
                  <a:pt x="4010325" y="463783"/>
                </a:cubicBezTo>
                <a:cubicBezTo>
                  <a:pt x="4048327" y="689463"/>
                  <a:pt x="3994243" y="831745"/>
                  <a:pt x="4010325" y="927567"/>
                </a:cubicBezTo>
                <a:cubicBezTo>
                  <a:pt x="4026407" y="1023389"/>
                  <a:pt x="3988323" y="1299172"/>
                  <a:pt x="4010325" y="1494413"/>
                </a:cubicBezTo>
                <a:cubicBezTo>
                  <a:pt x="4032327" y="1689654"/>
                  <a:pt x="3976030" y="1911685"/>
                  <a:pt x="4010325" y="2035493"/>
                </a:cubicBezTo>
                <a:cubicBezTo>
                  <a:pt x="4044620" y="2159301"/>
                  <a:pt x="3960318" y="2341853"/>
                  <a:pt x="4010325" y="2576574"/>
                </a:cubicBezTo>
                <a:cubicBezTo>
                  <a:pt x="3842029" y="2631971"/>
                  <a:pt x="3609948" y="2559095"/>
                  <a:pt x="3477525" y="2576574"/>
                </a:cubicBezTo>
                <a:cubicBezTo>
                  <a:pt x="3345102" y="2594053"/>
                  <a:pt x="3148950" y="2508057"/>
                  <a:pt x="2824415" y="2576574"/>
                </a:cubicBezTo>
                <a:cubicBezTo>
                  <a:pt x="2499880" y="2645091"/>
                  <a:pt x="2437289" y="2533718"/>
                  <a:pt x="2331718" y="2576574"/>
                </a:cubicBezTo>
                <a:cubicBezTo>
                  <a:pt x="2226147" y="2619430"/>
                  <a:pt x="1868535" y="2565358"/>
                  <a:pt x="1718711" y="2576574"/>
                </a:cubicBezTo>
                <a:cubicBezTo>
                  <a:pt x="1568887" y="2587790"/>
                  <a:pt x="1424490" y="2513528"/>
                  <a:pt x="1185910" y="2576574"/>
                </a:cubicBezTo>
                <a:cubicBezTo>
                  <a:pt x="947330" y="2639620"/>
                  <a:pt x="825074" y="2518464"/>
                  <a:pt x="693213" y="2576574"/>
                </a:cubicBezTo>
                <a:cubicBezTo>
                  <a:pt x="561352" y="2634684"/>
                  <a:pt x="311399" y="2519137"/>
                  <a:pt x="0" y="2576574"/>
                </a:cubicBezTo>
                <a:cubicBezTo>
                  <a:pt x="-5703" y="2401065"/>
                  <a:pt x="26982" y="2337509"/>
                  <a:pt x="0" y="2112791"/>
                </a:cubicBezTo>
                <a:cubicBezTo>
                  <a:pt x="-26982" y="1888073"/>
                  <a:pt x="53922" y="1813974"/>
                  <a:pt x="0" y="1649007"/>
                </a:cubicBezTo>
                <a:cubicBezTo>
                  <a:pt x="-53922" y="1484040"/>
                  <a:pt x="565" y="1323045"/>
                  <a:pt x="0" y="1159458"/>
                </a:cubicBezTo>
                <a:cubicBezTo>
                  <a:pt x="-565" y="995871"/>
                  <a:pt x="35022" y="817220"/>
                  <a:pt x="0" y="721441"/>
                </a:cubicBezTo>
                <a:cubicBezTo>
                  <a:pt x="-35022" y="625662"/>
                  <a:pt x="83403" y="324711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9878247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5" name="Picture 1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7E2B7EA-59ED-4646-8839-1ED5B3D6D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01" y="3429000"/>
            <a:ext cx="3665926" cy="2808942"/>
          </a:xfrm>
          <a:custGeom>
            <a:avLst/>
            <a:gdLst>
              <a:gd name="connsiteX0" fmla="*/ 0 w 3665926"/>
              <a:gd name="connsiteY0" fmla="*/ 0 h 2808942"/>
              <a:gd name="connsiteX1" fmla="*/ 523704 w 3665926"/>
              <a:gd name="connsiteY1" fmla="*/ 0 h 2808942"/>
              <a:gd name="connsiteX2" fmla="*/ 937430 w 3665926"/>
              <a:gd name="connsiteY2" fmla="*/ 0 h 2808942"/>
              <a:gd name="connsiteX3" fmla="*/ 1424474 w 3665926"/>
              <a:gd name="connsiteY3" fmla="*/ 0 h 2808942"/>
              <a:gd name="connsiteX4" fmla="*/ 1984837 w 3665926"/>
              <a:gd name="connsiteY4" fmla="*/ 0 h 2808942"/>
              <a:gd name="connsiteX5" fmla="*/ 2508541 w 3665926"/>
              <a:gd name="connsiteY5" fmla="*/ 0 h 2808942"/>
              <a:gd name="connsiteX6" fmla="*/ 3032245 w 3665926"/>
              <a:gd name="connsiteY6" fmla="*/ 0 h 2808942"/>
              <a:gd name="connsiteX7" fmla="*/ 3665926 w 3665926"/>
              <a:gd name="connsiteY7" fmla="*/ 0 h 2808942"/>
              <a:gd name="connsiteX8" fmla="*/ 3665926 w 3665926"/>
              <a:gd name="connsiteY8" fmla="*/ 477520 h 2808942"/>
              <a:gd name="connsiteX9" fmla="*/ 3665926 w 3665926"/>
              <a:gd name="connsiteY9" fmla="*/ 1095487 h 2808942"/>
              <a:gd name="connsiteX10" fmla="*/ 3665926 w 3665926"/>
              <a:gd name="connsiteY10" fmla="*/ 1657276 h 2808942"/>
              <a:gd name="connsiteX11" fmla="*/ 3665926 w 3665926"/>
              <a:gd name="connsiteY11" fmla="*/ 2134796 h 2808942"/>
              <a:gd name="connsiteX12" fmla="*/ 3665926 w 3665926"/>
              <a:gd name="connsiteY12" fmla="*/ 2808942 h 2808942"/>
              <a:gd name="connsiteX13" fmla="*/ 3105563 w 3665926"/>
              <a:gd name="connsiteY13" fmla="*/ 2808942 h 2808942"/>
              <a:gd name="connsiteX14" fmla="*/ 2581859 w 3665926"/>
              <a:gd name="connsiteY14" fmla="*/ 2808942 h 2808942"/>
              <a:gd name="connsiteX15" fmla="*/ 2168133 w 3665926"/>
              <a:gd name="connsiteY15" fmla="*/ 2808942 h 2808942"/>
              <a:gd name="connsiteX16" fmla="*/ 1754407 w 3665926"/>
              <a:gd name="connsiteY16" fmla="*/ 2808942 h 2808942"/>
              <a:gd name="connsiteX17" fmla="*/ 1194044 w 3665926"/>
              <a:gd name="connsiteY17" fmla="*/ 2808942 h 2808942"/>
              <a:gd name="connsiteX18" fmla="*/ 743659 w 3665926"/>
              <a:gd name="connsiteY18" fmla="*/ 2808942 h 2808942"/>
              <a:gd name="connsiteX19" fmla="*/ 0 w 3665926"/>
              <a:gd name="connsiteY19" fmla="*/ 2808942 h 2808942"/>
              <a:gd name="connsiteX20" fmla="*/ 0 w 3665926"/>
              <a:gd name="connsiteY20" fmla="*/ 2190975 h 2808942"/>
              <a:gd name="connsiteX21" fmla="*/ 0 w 3665926"/>
              <a:gd name="connsiteY21" fmla="*/ 1629186 h 2808942"/>
              <a:gd name="connsiteX22" fmla="*/ 0 w 3665926"/>
              <a:gd name="connsiteY22" fmla="*/ 1011219 h 2808942"/>
              <a:gd name="connsiteX23" fmla="*/ 0 w 3665926"/>
              <a:gd name="connsiteY23" fmla="*/ 0 h 2808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65926" h="2808942" fill="none" extrusionOk="0">
                <a:moveTo>
                  <a:pt x="0" y="0"/>
                </a:moveTo>
                <a:cubicBezTo>
                  <a:pt x="128382" y="-45778"/>
                  <a:pt x="345060" y="8095"/>
                  <a:pt x="523704" y="0"/>
                </a:cubicBezTo>
                <a:cubicBezTo>
                  <a:pt x="702348" y="-8095"/>
                  <a:pt x="796990" y="17483"/>
                  <a:pt x="937430" y="0"/>
                </a:cubicBezTo>
                <a:cubicBezTo>
                  <a:pt x="1077870" y="-17483"/>
                  <a:pt x="1314406" y="42260"/>
                  <a:pt x="1424474" y="0"/>
                </a:cubicBezTo>
                <a:cubicBezTo>
                  <a:pt x="1534542" y="-42260"/>
                  <a:pt x="1797152" y="3939"/>
                  <a:pt x="1984837" y="0"/>
                </a:cubicBezTo>
                <a:cubicBezTo>
                  <a:pt x="2172522" y="-3939"/>
                  <a:pt x="2298813" y="43039"/>
                  <a:pt x="2508541" y="0"/>
                </a:cubicBezTo>
                <a:cubicBezTo>
                  <a:pt x="2718269" y="-43039"/>
                  <a:pt x="2794849" y="6971"/>
                  <a:pt x="3032245" y="0"/>
                </a:cubicBezTo>
                <a:cubicBezTo>
                  <a:pt x="3269641" y="-6971"/>
                  <a:pt x="3352709" y="10187"/>
                  <a:pt x="3665926" y="0"/>
                </a:cubicBezTo>
                <a:cubicBezTo>
                  <a:pt x="3667971" y="112789"/>
                  <a:pt x="3656894" y="241857"/>
                  <a:pt x="3665926" y="477520"/>
                </a:cubicBezTo>
                <a:cubicBezTo>
                  <a:pt x="3674958" y="713183"/>
                  <a:pt x="3610907" y="813417"/>
                  <a:pt x="3665926" y="1095487"/>
                </a:cubicBezTo>
                <a:cubicBezTo>
                  <a:pt x="3720945" y="1377557"/>
                  <a:pt x="3646480" y="1408894"/>
                  <a:pt x="3665926" y="1657276"/>
                </a:cubicBezTo>
                <a:cubicBezTo>
                  <a:pt x="3685372" y="1905658"/>
                  <a:pt x="3664835" y="1956238"/>
                  <a:pt x="3665926" y="2134796"/>
                </a:cubicBezTo>
                <a:cubicBezTo>
                  <a:pt x="3667017" y="2313354"/>
                  <a:pt x="3638162" y="2539062"/>
                  <a:pt x="3665926" y="2808942"/>
                </a:cubicBezTo>
                <a:cubicBezTo>
                  <a:pt x="3480195" y="2832568"/>
                  <a:pt x="3245944" y="2766140"/>
                  <a:pt x="3105563" y="2808942"/>
                </a:cubicBezTo>
                <a:cubicBezTo>
                  <a:pt x="2965182" y="2851744"/>
                  <a:pt x="2835921" y="2771263"/>
                  <a:pt x="2581859" y="2808942"/>
                </a:cubicBezTo>
                <a:cubicBezTo>
                  <a:pt x="2327797" y="2846621"/>
                  <a:pt x="2331936" y="2787327"/>
                  <a:pt x="2168133" y="2808942"/>
                </a:cubicBezTo>
                <a:cubicBezTo>
                  <a:pt x="2004330" y="2830557"/>
                  <a:pt x="1931558" y="2807941"/>
                  <a:pt x="1754407" y="2808942"/>
                </a:cubicBezTo>
                <a:cubicBezTo>
                  <a:pt x="1577256" y="2809943"/>
                  <a:pt x="1450619" y="2779234"/>
                  <a:pt x="1194044" y="2808942"/>
                </a:cubicBezTo>
                <a:cubicBezTo>
                  <a:pt x="937469" y="2838650"/>
                  <a:pt x="841399" y="2780530"/>
                  <a:pt x="743659" y="2808942"/>
                </a:cubicBezTo>
                <a:cubicBezTo>
                  <a:pt x="645919" y="2837354"/>
                  <a:pt x="297949" y="2733897"/>
                  <a:pt x="0" y="2808942"/>
                </a:cubicBezTo>
                <a:cubicBezTo>
                  <a:pt x="-56945" y="2663665"/>
                  <a:pt x="14132" y="2356175"/>
                  <a:pt x="0" y="2190975"/>
                </a:cubicBezTo>
                <a:cubicBezTo>
                  <a:pt x="-14132" y="2025775"/>
                  <a:pt x="5356" y="1892327"/>
                  <a:pt x="0" y="1629186"/>
                </a:cubicBezTo>
                <a:cubicBezTo>
                  <a:pt x="-5356" y="1366045"/>
                  <a:pt x="30691" y="1306894"/>
                  <a:pt x="0" y="1011219"/>
                </a:cubicBezTo>
                <a:cubicBezTo>
                  <a:pt x="-30691" y="715544"/>
                  <a:pt x="79557" y="425763"/>
                  <a:pt x="0" y="0"/>
                </a:cubicBezTo>
                <a:close/>
              </a:path>
              <a:path w="3665926" h="2808942" stroke="0" extrusionOk="0">
                <a:moveTo>
                  <a:pt x="0" y="0"/>
                </a:moveTo>
                <a:cubicBezTo>
                  <a:pt x="216692" y="-55339"/>
                  <a:pt x="324501" y="43744"/>
                  <a:pt x="523704" y="0"/>
                </a:cubicBezTo>
                <a:cubicBezTo>
                  <a:pt x="722907" y="-43744"/>
                  <a:pt x="837388" y="44808"/>
                  <a:pt x="937430" y="0"/>
                </a:cubicBezTo>
                <a:cubicBezTo>
                  <a:pt x="1037472" y="-44808"/>
                  <a:pt x="1187058" y="9883"/>
                  <a:pt x="1351156" y="0"/>
                </a:cubicBezTo>
                <a:cubicBezTo>
                  <a:pt x="1515254" y="-9883"/>
                  <a:pt x="1687571" y="21587"/>
                  <a:pt x="1801541" y="0"/>
                </a:cubicBezTo>
                <a:cubicBezTo>
                  <a:pt x="1915511" y="-21587"/>
                  <a:pt x="2183144" y="26687"/>
                  <a:pt x="2325244" y="0"/>
                </a:cubicBezTo>
                <a:cubicBezTo>
                  <a:pt x="2467344" y="-26687"/>
                  <a:pt x="2665820" y="36635"/>
                  <a:pt x="2775630" y="0"/>
                </a:cubicBezTo>
                <a:cubicBezTo>
                  <a:pt x="2885440" y="-36635"/>
                  <a:pt x="3024079" y="46261"/>
                  <a:pt x="3189356" y="0"/>
                </a:cubicBezTo>
                <a:cubicBezTo>
                  <a:pt x="3354633" y="-46261"/>
                  <a:pt x="3452334" y="20180"/>
                  <a:pt x="3665926" y="0"/>
                </a:cubicBezTo>
                <a:cubicBezTo>
                  <a:pt x="3710854" y="166766"/>
                  <a:pt x="3609230" y="293669"/>
                  <a:pt x="3665926" y="533699"/>
                </a:cubicBezTo>
                <a:cubicBezTo>
                  <a:pt x="3722622" y="773729"/>
                  <a:pt x="3658895" y="841213"/>
                  <a:pt x="3665926" y="1123577"/>
                </a:cubicBezTo>
                <a:cubicBezTo>
                  <a:pt x="3672957" y="1405941"/>
                  <a:pt x="3642973" y="1605200"/>
                  <a:pt x="3665926" y="1741544"/>
                </a:cubicBezTo>
                <a:cubicBezTo>
                  <a:pt x="3688879" y="1877888"/>
                  <a:pt x="3619376" y="2172716"/>
                  <a:pt x="3665926" y="2303332"/>
                </a:cubicBezTo>
                <a:cubicBezTo>
                  <a:pt x="3712476" y="2433948"/>
                  <a:pt x="3643788" y="2596315"/>
                  <a:pt x="3665926" y="2808942"/>
                </a:cubicBezTo>
                <a:cubicBezTo>
                  <a:pt x="3447409" y="2819831"/>
                  <a:pt x="3260654" y="2804682"/>
                  <a:pt x="3142222" y="2808942"/>
                </a:cubicBezTo>
                <a:cubicBezTo>
                  <a:pt x="3023790" y="2813202"/>
                  <a:pt x="2664762" y="2741976"/>
                  <a:pt x="2545200" y="2808942"/>
                </a:cubicBezTo>
                <a:cubicBezTo>
                  <a:pt x="2425638" y="2875908"/>
                  <a:pt x="2252450" y="2780161"/>
                  <a:pt x="2131474" y="2808942"/>
                </a:cubicBezTo>
                <a:cubicBezTo>
                  <a:pt x="2010498" y="2837723"/>
                  <a:pt x="1866232" y="2759116"/>
                  <a:pt x="1681089" y="2808942"/>
                </a:cubicBezTo>
                <a:cubicBezTo>
                  <a:pt x="1495947" y="2858768"/>
                  <a:pt x="1236040" y="2737672"/>
                  <a:pt x="1084067" y="2808942"/>
                </a:cubicBezTo>
                <a:cubicBezTo>
                  <a:pt x="932094" y="2880212"/>
                  <a:pt x="709546" y="2769171"/>
                  <a:pt x="487044" y="2808942"/>
                </a:cubicBezTo>
                <a:cubicBezTo>
                  <a:pt x="264542" y="2848713"/>
                  <a:pt x="105974" y="2759655"/>
                  <a:pt x="0" y="2808942"/>
                </a:cubicBezTo>
                <a:cubicBezTo>
                  <a:pt x="-21047" y="2551242"/>
                  <a:pt x="6609" y="2416372"/>
                  <a:pt x="0" y="2247154"/>
                </a:cubicBezTo>
                <a:cubicBezTo>
                  <a:pt x="-6609" y="2077936"/>
                  <a:pt x="21267" y="1888975"/>
                  <a:pt x="0" y="1685365"/>
                </a:cubicBezTo>
                <a:cubicBezTo>
                  <a:pt x="-21267" y="1481755"/>
                  <a:pt x="46502" y="1291818"/>
                  <a:pt x="0" y="1123577"/>
                </a:cubicBezTo>
                <a:cubicBezTo>
                  <a:pt x="-46502" y="955336"/>
                  <a:pt x="30511" y="802148"/>
                  <a:pt x="0" y="646057"/>
                </a:cubicBezTo>
                <a:cubicBezTo>
                  <a:pt x="-30511" y="489966"/>
                  <a:pt x="36853" y="246695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4919324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6" name="Picture 15" descr="Graphical user interface, timeline&#10;&#10;Description automatically generated with medium confidence">
            <a:extLst>
              <a:ext uri="{FF2B5EF4-FFF2-40B4-BE49-F238E27FC236}">
                <a16:creationId xmlns:a16="http://schemas.microsoft.com/office/drawing/2014/main" id="{0DC33140-F8AA-40FB-A775-724ACF348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7374" y="3429000"/>
            <a:ext cx="3850043" cy="2798890"/>
          </a:xfrm>
          <a:custGeom>
            <a:avLst/>
            <a:gdLst>
              <a:gd name="connsiteX0" fmla="*/ 0 w 3850043"/>
              <a:gd name="connsiteY0" fmla="*/ 0 h 2798890"/>
              <a:gd name="connsiteX1" fmla="*/ 434505 w 3850043"/>
              <a:gd name="connsiteY1" fmla="*/ 0 h 2798890"/>
              <a:gd name="connsiteX2" fmla="*/ 946011 w 3850043"/>
              <a:gd name="connsiteY2" fmla="*/ 0 h 2798890"/>
              <a:gd name="connsiteX3" fmla="*/ 1534517 w 3850043"/>
              <a:gd name="connsiteY3" fmla="*/ 0 h 2798890"/>
              <a:gd name="connsiteX4" fmla="*/ 2123024 w 3850043"/>
              <a:gd name="connsiteY4" fmla="*/ 0 h 2798890"/>
              <a:gd name="connsiteX5" fmla="*/ 2711530 w 3850043"/>
              <a:gd name="connsiteY5" fmla="*/ 0 h 2798890"/>
              <a:gd name="connsiteX6" fmla="*/ 3146035 w 3850043"/>
              <a:gd name="connsiteY6" fmla="*/ 0 h 2798890"/>
              <a:gd name="connsiteX7" fmla="*/ 3850043 w 3850043"/>
              <a:gd name="connsiteY7" fmla="*/ 0 h 2798890"/>
              <a:gd name="connsiteX8" fmla="*/ 3850043 w 3850043"/>
              <a:gd name="connsiteY8" fmla="*/ 475811 h 2798890"/>
              <a:gd name="connsiteX9" fmla="*/ 3850043 w 3850043"/>
              <a:gd name="connsiteY9" fmla="*/ 1035589 h 2798890"/>
              <a:gd name="connsiteX10" fmla="*/ 3850043 w 3850043"/>
              <a:gd name="connsiteY10" fmla="*/ 1595367 h 2798890"/>
              <a:gd name="connsiteX11" fmla="*/ 3850043 w 3850043"/>
              <a:gd name="connsiteY11" fmla="*/ 2183134 h 2798890"/>
              <a:gd name="connsiteX12" fmla="*/ 3850043 w 3850043"/>
              <a:gd name="connsiteY12" fmla="*/ 2798890 h 2798890"/>
              <a:gd name="connsiteX13" fmla="*/ 3415538 w 3850043"/>
              <a:gd name="connsiteY13" fmla="*/ 2798890 h 2798890"/>
              <a:gd name="connsiteX14" fmla="*/ 2827032 w 3850043"/>
              <a:gd name="connsiteY14" fmla="*/ 2798890 h 2798890"/>
              <a:gd name="connsiteX15" fmla="*/ 2277025 w 3850043"/>
              <a:gd name="connsiteY15" fmla="*/ 2798890 h 2798890"/>
              <a:gd name="connsiteX16" fmla="*/ 1727019 w 3850043"/>
              <a:gd name="connsiteY16" fmla="*/ 2798890 h 2798890"/>
              <a:gd name="connsiteX17" fmla="*/ 1100012 w 3850043"/>
              <a:gd name="connsiteY17" fmla="*/ 2798890 h 2798890"/>
              <a:gd name="connsiteX18" fmla="*/ 550006 w 3850043"/>
              <a:gd name="connsiteY18" fmla="*/ 2798890 h 2798890"/>
              <a:gd name="connsiteX19" fmla="*/ 0 w 3850043"/>
              <a:gd name="connsiteY19" fmla="*/ 2798890 h 2798890"/>
              <a:gd name="connsiteX20" fmla="*/ 0 w 3850043"/>
              <a:gd name="connsiteY20" fmla="*/ 2267101 h 2798890"/>
              <a:gd name="connsiteX21" fmla="*/ 0 w 3850043"/>
              <a:gd name="connsiteY21" fmla="*/ 1679334 h 2798890"/>
              <a:gd name="connsiteX22" fmla="*/ 0 w 3850043"/>
              <a:gd name="connsiteY22" fmla="*/ 1091567 h 2798890"/>
              <a:gd name="connsiteX23" fmla="*/ 0 w 3850043"/>
              <a:gd name="connsiteY23" fmla="*/ 0 h 2798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0043" h="2798890" fill="none" extrusionOk="0">
                <a:moveTo>
                  <a:pt x="0" y="0"/>
                </a:moveTo>
                <a:cubicBezTo>
                  <a:pt x="161714" y="-41594"/>
                  <a:pt x="270131" y="35234"/>
                  <a:pt x="434505" y="0"/>
                </a:cubicBezTo>
                <a:cubicBezTo>
                  <a:pt x="598880" y="-35234"/>
                  <a:pt x="722331" y="32023"/>
                  <a:pt x="946011" y="0"/>
                </a:cubicBezTo>
                <a:cubicBezTo>
                  <a:pt x="1169691" y="-32023"/>
                  <a:pt x="1399353" y="51353"/>
                  <a:pt x="1534517" y="0"/>
                </a:cubicBezTo>
                <a:cubicBezTo>
                  <a:pt x="1669681" y="-51353"/>
                  <a:pt x="1976409" y="15551"/>
                  <a:pt x="2123024" y="0"/>
                </a:cubicBezTo>
                <a:cubicBezTo>
                  <a:pt x="2269639" y="-15551"/>
                  <a:pt x="2506542" y="54277"/>
                  <a:pt x="2711530" y="0"/>
                </a:cubicBezTo>
                <a:cubicBezTo>
                  <a:pt x="2916518" y="-54277"/>
                  <a:pt x="2999222" y="33655"/>
                  <a:pt x="3146035" y="0"/>
                </a:cubicBezTo>
                <a:cubicBezTo>
                  <a:pt x="3292849" y="-33655"/>
                  <a:pt x="3498126" y="54392"/>
                  <a:pt x="3850043" y="0"/>
                </a:cubicBezTo>
                <a:cubicBezTo>
                  <a:pt x="3877966" y="133201"/>
                  <a:pt x="3808632" y="323858"/>
                  <a:pt x="3850043" y="475811"/>
                </a:cubicBezTo>
                <a:cubicBezTo>
                  <a:pt x="3891454" y="627764"/>
                  <a:pt x="3784321" y="827103"/>
                  <a:pt x="3850043" y="1035589"/>
                </a:cubicBezTo>
                <a:cubicBezTo>
                  <a:pt x="3915765" y="1244075"/>
                  <a:pt x="3832775" y="1466982"/>
                  <a:pt x="3850043" y="1595367"/>
                </a:cubicBezTo>
                <a:cubicBezTo>
                  <a:pt x="3867311" y="1723752"/>
                  <a:pt x="3822502" y="1940603"/>
                  <a:pt x="3850043" y="2183134"/>
                </a:cubicBezTo>
                <a:cubicBezTo>
                  <a:pt x="3877584" y="2425665"/>
                  <a:pt x="3797769" y="2654814"/>
                  <a:pt x="3850043" y="2798890"/>
                </a:cubicBezTo>
                <a:cubicBezTo>
                  <a:pt x="3673391" y="2801316"/>
                  <a:pt x="3528085" y="2794173"/>
                  <a:pt x="3415538" y="2798890"/>
                </a:cubicBezTo>
                <a:cubicBezTo>
                  <a:pt x="3302992" y="2803607"/>
                  <a:pt x="2998295" y="2750255"/>
                  <a:pt x="2827032" y="2798890"/>
                </a:cubicBezTo>
                <a:cubicBezTo>
                  <a:pt x="2655769" y="2847525"/>
                  <a:pt x="2497928" y="2758862"/>
                  <a:pt x="2277025" y="2798890"/>
                </a:cubicBezTo>
                <a:cubicBezTo>
                  <a:pt x="2056122" y="2838918"/>
                  <a:pt x="1910520" y="2761062"/>
                  <a:pt x="1727019" y="2798890"/>
                </a:cubicBezTo>
                <a:cubicBezTo>
                  <a:pt x="1543518" y="2836718"/>
                  <a:pt x="1402747" y="2748494"/>
                  <a:pt x="1100012" y="2798890"/>
                </a:cubicBezTo>
                <a:cubicBezTo>
                  <a:pt x="797277" y="2849286"/>
                  <a:pt x="807426" y="2734101"/>
                  <a:pt x="550006" y="2798890"/>
                </a:cubicBezTo>
                <a:cubicBezTo>
                  <a:pt x="292586" y="2863679"/>
                  <a:pt x="134701" y="2784443"/>
                  <a:pt x="0" y="2798890"/>
                </a:cubicBezTo>
                <a:cubicBezTo>
                  <a:pt x="-12283" y="2586919"/>
                  <a:pt x="4019" y="2473849"/>
                  <a:pt x="0" y="2267101"/>
                </a:cubicBezTo>
                <a:cubicBezTo>
                  <a:pt x="-4019" y="2060353"/>
                  <a:pt x="60679" y="1914690"/>
                  <a:pt x="0" y="1679334"/>
                </a:cubicBezTo>
                <a:cubicBezTo>
                  <a:pt x="-60679" y="1443978"/>
                  <a:pt x="36150" y="1220375"/>
                  <a:pt x="0" y="1091567"/>
                </a:cubicBezTo>
                <a:cubicBezTo>
                  <a:pt x="-36150" y="962759"/>
                  <a:pt x="109898" y="443003"/>
                  <a:pt x="0" y="0"/>
                </a:cubicBezTo>
                <a:close/>
              </a:path>
              <a:path w="3850043" h="2798890" stroke="0" extrusionOk="0">
                <a:moveTo>
                  <a:pt x="0" y="0"/>
                </a:moveTo>
                <a:cubicBezTo>
                  <a:pt x="165644" y="-51588"/>
                  <a:pt x="349633" y="23397"/>
                  <a:pt x="511506" y="0"/>
                </a:cubicBezTo>
                <a:cubicBezTo>
                  <a:pt x="673379" y="-23397"/>
                  <a:pt x="863153" y="58221"/>
                  <a:pt x="1138513" y="0"/>
                </a:cubicBezTo>
                <a:cubicBezTo>
                  <a:pt x="1413873" y="-58221"/>
                  <a:pt x="1485270" y="48202"/>
                  <a:pt x="1650018" y="0"/>
                </a:cubicBezTo>
                <a:cubicBezTo>
                  <a:pt x="1814766" y="-48202"/>
                  <a:pt x="1959685" y="8834"/>
                  <a:pt x="2238525" y="0"/>
                </a:cubicBezTo>
                <a:cubicBezTo>
                  <a:pt x="2517365" y="-8834"/>
                  <a:pt x="2660509" y="5378"/>
                  <a:pt x="2865532" y="0"/>
                </a:cubicBezTo>
                <a:cubicBezTo>
                  <a:pt x="3070555" y="-5378"/>
                  <a:pt x="3606028" y="31884"/>
                  <a:pt x="3850043" y="0"/>
                </a:cubicBezTo>
                <a:cubicBezTo>
                  <a:pt x="3900239" y="187450"/>
                  <a:pt x="3835189" y="304324"/>
                  <a:pt x="3850043" y="503800"/>
                </a:cubicBezTo>
                <a:cubicBezTo>
                  <a:pt x="3864897" y="703276"/>
                  <a:pt x="3794206" y="894756"/>
                  <a:pt x="3850043" y="1091567"/>
                </a:cubicBezTo>
                <a:cubicBezTo>
                  <a:pt x="3905880" y="1288378"/>
                  <a:pt x="3849818" y="1433292"/>
                  <a:pt x="3850043" y="1651345"/>
                </a:cubicBezTo>
                <a:cubicBezTo>
                  <a:pt x="3850268" y="1869398"/>
                  <a:pt x="3790285" y="2043817"/>
                  <a:pt x="3850043" y="2183134"/>
                </a:cubicBezTo>
                <a:cubicBezTo>
                  <a:pt x="3909801" y="2322451"/>
                  <a:pt x="3839554" y="2615406"/>
                  <a:pt x="3850043" y="2798890"/>
                </a:cubicBezTo>
                <a:cubicBezTo>
                  <a:pt x="3659381" y="2839744"/>
                  <a:pt x="3558871" y="2795932"/>
                  <a:pt x="3377038" y="2798890"/>
                </a:cubicBezTo>
                <a:cubicBezTo>
                  <a:pt x="3195206" y="2801848"/>
                  <a:pt x="3124304" y="2794496"/>
                  <a:pt x="2942533" y="2798890"/>
                </a:cubicBezTo>
                <a:cubicBezTo>
                  <a:pt x="2760763" y="2803284"/>
                  <a:pt x="2611518" y="2797661"/>
                  <a:pt x="2469528" y="2798890"/>
                </a:cubicBezTo>
                <a:cubicBezTo>
                  <a:pt x="2327539" y="2800119"/>
                  <a:pt x="1988853" y="2775106"/>
                  <a:pt x="1842521" y="2798890"/>
                </a:cubicBezTo>
                <a:cubicBezTo>
                  <a:pt x="1696189" y="2822674"/>
                  <a:pt x="1410074" y="2791322"/>
                  <a:pt x="1215514" y="2798890"/>
                </a:cubicBezTo>
                <a:cubicBezTo>
                  <a:pt x="1020954" y="2806458"/>
                  <a:pt x="874736" y="2742989"/>
                  <a:pt x="742508" y="2798890"/>
                </a:cubicBezTo>
                <a:cubicBezTo>
                  <a:pt x="610280" y="2854791"/>
                  <a:pt x="355150" y="2781661"/>
                  <a:pt x="0" y="2798890"/>
                </a:cubicBezTo>
                <a:cubicBezTo>
                  <a:pt x="-1958" y="2670015"/>
                  <a:pt x="9201" y="2483948"/>
                  <a:pt x="0" y="2267101"/>
                </a:cubicBezTo>
                <a:cubicBezTo>
                  <a:pt x="-9201" y="2050254"/>
                  <a:pt x="59669" y="1807399"/>
                  <a:pt x="0" y="1679334"/>
                </a:cubicBezTo>
                <a:cubicBezTo>
                  <a:pt x="-59669" y="1551269"/>
                  <a:pt x="59070" y="1274599"/>
                  <a:pt x="0" y="1147545"/>
                </a:cubicBezTo>
                <a:cubicBezTo>
                  <a:pt x="-59070" y="1020491"/>
                  <a:pt x="7877" y="710141"/>
                  <a:pt x="0" y="531789"/>
                </a:cubicBezTo>
                <a:cubicBezTo>
                  <a:pt x="-7877" y="353437"/>
                  <a:pt x="29095" y="127572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5959451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72A6627F-DA52-4D73-AADC-1AC101029F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6242" y="3429000"/>
            <a:ext cx="4252548" cy="2798890"/>
          </a:xfrm>
          <a:custGeom>
            <a:avLst/>
            <a:gdLst>
              <a:gd name="connsiteX0" fmla="*/ 0 w 4252548"/>
              <a:gd name="connsiteY0" fmla="*/ 0 h 2798890"/>
              <a:gd name="connsiteX1" fmla="*/ 489043 w 4252548"/>
              <a:gd name="connsiteY1" fmla="*/ 0 h 2798890"/>
              <a:gd name="connsiteX2" fmla="*/ 935561 w 4252548"/>
              <a:gd name="connsiteY2" fmla="*/ 0 h 2798890"/>
              <a:gd name="connsiteX3" fmla="*/ 1467129 w 4252548"/>
              <a:gd name="connsiteY3" fmla="*/ 0 h 2798890"/>
              <a:gd name="connsiteX4" fmla="*/ 2083749 w 4252548"/>
              <a:gd name="connsiteY4" fmla="*/ 0 h 2798890"/>
              <a:gd name="connsiteX5" fmla="*/ 2487741 w 4252548"/>
              <a:gd name="connsiteY5" fmla="*/ 0 h 2798890"/>
              <a:gd name="connsiteX6" fmla="*/ 2891733 w 4252548"/>
              <a:gd name="connsiteY6" fmla="*/ 0 h 2798890"/>
              <a:gd name="connsiteX7" fmla="*/ 3295725 w 4252548"/>
              <a:gd name="connsiteY7" fmla="*/ 0 h 2798890"/>
              <a:gd name="connsiteX8" fmla="*/ 3784768 w 4252548"/>
              <a:gd name="connsiteY8" fmla="*/ 0 h 2798890"/>
              <a:gd name="connsiteX9" fmla="*/ 4252548 w 4252548"/>
              <a:gd name="connsiteY9" fmla="*/ 0 h 2798890"/>
              <a:gd name="connsiteX10" fmla="*/ 4252548 w 4252548"/>
              <a:gd name="connsiteY10" fmla="*/ 587767 h 2798890"/>
              <a:gd name="connsiteX11" fmla="*/ 4252548 w 4252548"/>
              <a:gd name="connsiteY11" fmla="*/ 1063578 h 2798890"/>
              <a:gd name="connsiteX12" fmla="*/ 4252548 w 4252548"/>
              <a:gd name="connsiteY12" fmla="*/ 1567378 h 2798890"/>
              <a:gd name="connsiteX13" fmla="*/ 4252548 w 4252548"/>
              <a:gd name="connsiteY13" fmla="*/ 2183134 h 2798890"/>
              <a:gd name="connsiteX14" fmla="*/ 4252548 w 4252548"/>
              <a:gd name="connsiteY14" fmla="*/ 2798890 h 2798890"/>
              <a:gd name="connsiteX15" fmla="*/ 3678454 w 4252548"/>
              <a:gd name="connsiteY15" fmla="*/ 2798890 h 2798890"/>
              <a:gd name="connsiteX16" fmla="*/ 3231936 w 4252548"/>
              <a:gd name="connsiteY16" fmla="*/ 2798890 h 2798890"/>
              <a:gd name="connsiteX17" fmla="*/ 2827944 w 4252548"/>
              <a:gd name="connsiteY17" fmla="*/ 2798890 h 2798890"/>
              <a:gd name="connsiteX18" fmla="*/ 2211325 w 4252548"/>
              <a:gd name="connsiteY18" fmla="*/ 2798890 h 2798890"/>
              <a:gd name="connsiteX19" fmla="*/ 1764807 w 4252548"/>
              <a:gd name="connsiteY19" fmla="*/ 2798890 h 2798890"/>
              <a:gd name="connsiteX20" fmla="*/ 1318290 w 4252548"/>
              <a:gd name="connsiteY20" fmla="*/ 2798890 h 2798890"/>
              <a:gd name="connsiteX21" fmla="*/ 914298 w 4252548"/>
              <a:gd name="connsiteY21" fmla="*/ 2798890 h 2798890"/>
              <a:gd name="connsiteX22" fmla="*/ 467780 w 4252548"/>
              <a:gd name="connsiteY22" fmla="*/ 2798890 h 2798890"/>
              <a:gd name="connsiteX23" fmla="*/ 0 w 4252548"/>
              <a:gd name="connsiteY23" fmla="*/ 2798890 h 2798890"/>
              <a:gd name="connsiteX24" fmla="*/ 0 w 4252548"/>
              <a:gd name="connsiteY24" fmla="*/ 2239112 h 2798890"/>
              <a:gd name="connsiteX25" fmla="*/ 0 w 4252548"/>
              <a:gd name="connsiteY25" fmla="*/ 1623356 h 2798890"/>
              <a:gd name="connsiteX26" fmla="*/ 0 w 4252548"/>
              <a:gd name="connsiteY26" fmla="*/ 1007600 h 2798890"/>
              <a:gd name="connsiteX27" fmla="*/ 0 w 4252548"/>
              <a:gd name="connsiteY27" fmla="*/ 531789 h 2798890"/>
              <a:gd name="connsiteX28" fmla="*/ 0 w 4252548"/>
              <a:gd name="connsiteY28" fmla="*/ 0 h 2798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252548" h="2798890" fill="none" extrusionOk="0">
                <a:moveTo>
                  <a:pt x="0" y="0"/>
                </a:moveTo>
                <a:cubicBezTo>
                  <a:pt x="243963" y="-49076"/>
                  <a:pt x="318573" y="40179"/>
                  <a:pt x="489043" y="0"/>
                </a:cubicBezTo>
                <a:cubicBezTo>
                  <a:pt x="659513" y="-40179"/>
                  <a:pt x="763362" y="18820"/>
                  <a:pt x="935561" y="0"/>
                </a:cubicBezTo>
                <a:cubicBezTo>
                  <a:pt x="1107760" y="-18820"/>
                  <a:pt x="1255317" y="32335"/>
                  <a:pt x="1467129" y="0"/>
                </a:cubicBezTo>
                <a:cubicBezTo>
                  <a:pt x="1678941" y="-32335"/>
                  <a:pt x="1937261" y="6578"/>
                  <a:pt x="2083749" y="0"/>
                </a:cubicBezTo>
                <a:cubicBezTo>
                  <a:pt x="2230237" y="-6578"/>
                  <a:pt x="2288883" y="7533"/>
                  <a:pt x="2487741" y="0"/>
                </a:cubicBezTo>
                <a:cubicBezTo>
                  <a:pt x="2686599" y="-7533"/>
                  <a:pt x="2755094" y="28514"/>
                  <a:pt x="2891733" y="0"/>
                </a:cubicBezTo>
                <a:cubicBezTo>
                  <a:pt x="3028372" y="-28514"/>
                  <a:pt x="3197043" y="46394"/>
                  <a:pt x="3295725" y="0"/>
                </a:cubicBezTo>
                <a:cubicBezTo>
                  <a:pt x="3394407" y="-46394"/>
                  <a:pt x="3608438" y="49567"/>
                  <a:pt x="3784768" y="0"/>
                </a:cubicBezTo>
                <a:cubicBezTo>
                  <a:pt x="3961098" y="-49567"/>
                  <a:pt x="4122606" y="25896"/>
                  <a:pt x="4252548" y="0"/>
                </a:cubicBezTo>
                <a:cubicBezTo>
                  <a:pt x="4303464" y="130091"/>
                  <a:pt x="4238287" y="321348"/>
                  <a:pt x="4252548" y="587767"/>
                </a:cubicBezTo>
                <a:cubicBezTo>
                  <a:pt x="4266809" y="854186"/>
                  <a:pt x="4243142" y="913182"/>
                  <a:pt x="4252548" y="1063578"/>
                </a:cubicBezTo>
                <a:cubicBezTo>
                  <a:pt x="4261954" y="1213974"/>
                  <a:pt x="4208609" y="1408820"/>
                  <a:pt x="4252548" y="1567378"/>
                </a:cubicBezTo>
                <a:cubicBezTo>
                  <a:pt x="4296487" y="1725936"/>
                  <a:pt x="4244232" y="1950169"/>
                  <a:pt x="4252548" y="2183134"/>
                </a:cubicBezTo>
                <a:cubicBezTo>
                  <a:pt x="4260864" y="2416099"/>
                  <a:pt x="4238077" y="2571390"/>
                  <a:pt x="4252548" y="2798890"/>
                </a:cubicBezTo>
                <a:cubicBezTo>
                  <a:pt x="4099367" y="2800516"/>
                  <a:pt x="3893552" y="2730158"/>
                  <a:pt x="3678454" y="2798890"/>
                </a:cubicBezTo>
                <a:cubicBezTo>
                  <a:pt x="3463356" y="2867622"/>
                  <a:pt x="3436277" y="2767675"/>
                  <a:pt x="3231936" y="2798890"/>
                </a:cubicBezTo>
                <a:cubicBezTo>
                  <a:pt x="3027595" y="2830105"/>
                  <a:pt x="3022914" y="2797411"/>
                  <a:pt x="2827944" y="2798890"/>
                </a:cubicBezTo>
                <a:cubicBezTo>
                  <a:pt x="2632974" y="2800369"/>
                  <a:pt x="2448609" y="2788762"/>
                  <a:pt x="2211325" y="2798890"/>
                </a:cubicBezTo>
                <a:cubicBezTo>
                  <a:pt x="1974041" y="2809018"/>
                  <a:pt x="1917969" y="2764578"/>
                  <a:pt x="1764807" y="2798890"/>
                </a:cubicBezTo>
                <a:cubicBezTo>
                  <a:pt x="1611645" y="2833202"/>
                  <a:pt x="1518643" y="2746600"/>
                  <a:pt x="1318290" y="2798890"/>
                </a:cubicBezTo>
                <a:cubicBezTo>
                  <a:pt x="1117937" y="2851180"/>
                  <a:pt x="1011056" y="2759553"/>
                  <a:pt x="914298" y="2798890"/>
                </a:cubicBezTo>
                <a:cubicBezTo>
                  <a:pt x="817540" y="2838227"/>
                  <a:pt x="575293" y="2779060"/>
                  <a:pt x="467780" y="2798890"/>
                </a:cubicBezTo>
                <a:cubicBezTo>
                  <a:pt x="360267" y="2818720"/>
                  <a:pt x="175348" y="2743054"/>
                  <a:pt x="0" y="2798890"/>
                </a:cubicBezTo>
                <a:cubicBezTo>
                  <a:pt x="-27557" y="2542404"/>
                  <a:pt x="44346" y="2517215"/>
                  <a:pt x="0" y="2239112"/>
                </a:cubicBezTo>
                <a:cubicBezTo>
                  <a:pt x="-44346" y="1961009"/>
                  <a:pt x="58297" y="1768936"/>
                  <a:pt x="0" y="1623356"/>
                </a:cubicBezTo>
                <a:cubicBezTo>
                  <a:pt x="-58297" y="1477776"/>
                  <a:pt x="44687" y="1288669"/>
                  <a:pt x="0" y="1007600"/>
                </a:cubicBezTo>
                <a:cubicBezTo>
                  <a:pt x="-44687" y="726531"/>
                  <a:pt x="30339" y="726167"/>
                  <a:pt x="0" y="531789"/>
                </a:cubicBezTo>
                <a:cubicBezTo>
                  <a:pt x="-30339" y="337411"/>
                  <a:pt x="13848" y="253954"/>
                  <a:pt x="0" y="0"/>
                </a:cubicBezTo>
                <a:close/>
              </a:path>
              <a:path w="4252548" h="2798890" stroke="0" extrusionOk="0">
                <a:moveTo>
                  <a:pt x="0" y="0"/>
                </a:moveTo>
                <a:cubicBezTo>
                  <a:pt x="135676" y="-8017"/>
                  <a:pt x="398932" y="61714"/>
                  <a:pt x="531569" y="0"/>
                </a:cubicBezTo>
                <a:cubicBezTo>
                  <a:pt x="664206" y="-61714"/>
                  <a:pt x="859116" y="50424"/>
                  <a:pt x="1148188" y="0"/>
                </a:cubicBezTo>
                <a:cubicBezTo>
                  <a:pt x="1437260" y="-50424"/>
                  <a:pt x="1426513" y="22488"/>
                  <a:pt x="1637231" y="0"/>
                </a:cubicBezTo>
                <a:cubicBezTo>
                  <a:pt x="1847949" y="-22488"/>
                  <a:pt x="1902690" y="46889"/>
                  <a:pt x="2083749" y="0"/>
                </a:cubicBezTo>
                <a:cubicBezTo>
                  <a:pt x="2264808" y="-46889"/>
                  <a:pt x="2490210" y="8301"/>
                  <a:pt x="2700368" y="0"/>
                </a:cubicBezTo>
                <a:cubicBezTo>
                  <a:pt x="2910526" y="-8301"/>
                  <a:pt x="3121897" y="23421"/>
                  <a:pt x="3274462" y="0"/>
                </a:cubicBezTo>
                <a:cubicBezTo>
                  <a:pt x="3427027" y="-23421"/>
                  <a:pt x="3558441" y="45258"/>
                  <a:pt x="3720980" y="0"/>
                </a:cubicBezTo>
                <a:cubicBezTo>
                  <a:pt x="3883519" y="-45258"/>
                  <a:pt x="4047738" y="1475"/>
                  <a:pt x="4252548" y="0"/>
                </a:cubicBezTo>
                <a:cubicBezTo>
                  <a:pt x="4271899" y="242668"/>
                  <a:pt x="4251781" y="326314"/>
                  <a:pt x="4252548" y="531789"/>
                </a:cubicBezTo>
                <a:cubicBezTo>
                  <a:pt x="4253315" y="737264"/>
                  <a:pt x="4202858" y="847960"/>
                  <a:pt x="4252548" y="1035589"/>
                </a:cubicBezTo>
                <a:cubicBezTo>
                  <a:pt x="4302238" y="1223218"/>
                  <a:pt x="4239109" y="1406243"/>
                  <a:pt x="4252548" y="1539390"/>
                </a:cubicBezTo>
                <a:cubicBezTo>
                  <a:pt x="4265987" y="1672537"/>
                  <a:pt x="4237918" y="1832556"/>
                  <a:pt x="4252548" y="2099168"/>
                </a:cubicBezTo>
                <a:cubicBezTo>
                  <a:pt x="4267178" y="2365780"/>
                  <a:pt x="4174979" y="2513772"/>
                  <a:pt x="4252548" y="2798890"/>
                </a:cubicBezTo>
                <a:cubicBezTo>
                  <a:pt x="4022950" y="2799522"/>
                  <a:pt x="3864392" y="2753758"/>
                  <a:pt x="3763505" y="2798890"/>
                </a:cubicBezTo>
                <a:cubicBezTo>
                  <a:pt x="3662618" y="2844022"/>
                  <a:pt x="3493991" y="2742897"/>
                  <a:pt x="3231936" y="2798890"/>
                </a:cubicBezTo>
                <a:cubicBezTo>
                  <a:pt x="2969881" y="2854883"/>
                  <a:pt x="2819715" y="2750307"/>
                  <a:pt x="2657843" y="2798890"/>
                </a:cubicBezTo>
                <a:cubicBezTo>
                  <a:pt x="2495971" y="2847473"/>
                  <a:pt x="2274884" y="2759148"/>
                  <a:pt x="2168799" y="2798890"/>
                </a:cubicBezTo>
                <a:cubicBezTo>
                  <a:pt x="2062714" y="2838632"/>
                  <a:pt x="1724822" y="2788088"/>
                  <a:pt x="1594706" y="2798890"/>
                </a:cubicBezTo>
                <a:cubicBezTo>
                  <a:pt x="1464590" y="2809692"/>
                  <a:pt x="1245748" y="2738904"/>
                  <a:pt x="1020612" y="2798890"/>
                </a:cubicBezTo>
                <a:cubicBezTo>
                  <a:pt x="795476" y="2858876"/>
                  <a:pt x="653199" y="2786304"/>
                  <a:pt x="489043" y="2798890"/>
                </a:cubicBezTo>
                <a:cubicBezTo>
                  <a:pt x="324887" y="2811476"/>
                  <a:pt x="179300" y="2749969"/>
                  <a:pt x="0" y="2798890"/>
                </a:cubicBezTo>
                <a:cubicBezTo>
                  <a:pt x="-8696" y="2572175"/>
                  <a:pt x="34024" y="2514678"/>
                  <a:pt x="0" y="2323079"/>
                </a:cubicBezTo>
                <a:cubicBezTo>
                  <a:pt x="-34024" y="2131480"/>
                  <a:pt x="19367" y="2050895"/>
                  <a:pt x="0" y="1791290"/>
                </a:cubicBezTo>
                <a:cubicBezTo>
                  <a:pt x="-19367" y="1531685"/>
                  <a:pt x="17008" y="1347637"/>
                  <a:pt x="0" y="1203523"/>
                </a:cubicBezTo>
                <a:cubicBezTo>
                  <a:pt x="-17008" y="1059409"/>
                  <a:pt x="23004" y="847374"/>
                  <a:pt x="0" y="699722"/>
                </a:cubicBezTo>
                <a:cubicBezTo>
                  <a:pt x="-23004" y="552070"/>
                  <a:pt x="9191" y="327107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8747993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CC17E57-BD75-4E44-9985-A35E6DB6C4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239" y="5233446"/>
            <a:ext cx="1941610" cy="19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15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4436C82-B0F0-4C90-BC51-0139F3142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56" b="569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94E4F-AF9B-4E95-B874-36E545A655A9}"/>
              </a:ext>
            </a:extLst>
          </p:cNvPr>
          <p:cNvSpPr txBox="1"/>
          <p:nvPr/>
        </p:nvSpPr>
        <p:spPr>
          <a:xfrm>
            <a:off x="833688" y="449599"/>
            <a:ext cx="10799512" cy="581697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u="sng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V. </a:t>
            </a:r>
            <a:r>
              <a:rPr lang="en-US" sz="2000" b="1" u="sng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2000" b="1" u="sng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u="sng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000" b="1" u="sng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u="sng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2000" b="1" u="sng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u="sng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khảo</a:t>
            </a:r>
            <a:r>
              <a:rPr lang="en-US" sz="2000" b="1" u="sng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(</a:t>
            </a:r>
            <a:r>
              <a:rPr lang="en-US" sz="2000" b="1" u="sng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2000" b="1" u="sng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sharecode</a:t>
            </a:r>
            <a:r>
              <a:rPr lang="en-US" sz="2000" b="1" u="sng" spc="15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.vn)</a:t>
            </a:r>
            <a:endParaRPr lang="en-US" sz="200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tabLst>
                <a:tab pos="269875" algn="l"/>
              </a:tabLst>
            </a:pP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Giáo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-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Đại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tabLst>
                <a:tab pos="269875" algn="l"/>
              </a:tabLst>
            </a:pP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Giáo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nghệ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Đại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tabLst>
                <a:tab pos="269875" algn="l"/>
              </a:tabLst>
            </a:pP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Giáo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minh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tabLst>
                <a:tab pos="269875" algn="l"/>
              </a:tabLst>
            </a:pP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Stack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Overlow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fix bugs: </a:t>
            </a:r>
            <a:r>
              <a:rPr lang="en-US" u="sng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tabLst>
                <a:tab pos="269875" algn="l"/>
              </a:tabLst>
            </a:pP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Chart Control in Windows Forms Application: </a:t>
            </a:r>
            <a:r>
              <a:rPr lang="en-US" u="sng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https://www.c-sharpcorner.com/UploadFile/1e050f/chart-control-in-windows-form-application/?fbclid=IwAR3JQTIm-yOBLBnfiDfFCz0xMEZeSCLIINOBClk36phK26JmwIOJ-Cst5Bo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tabLst>
                <a:tab pos="269875" algn="l"/>
              </a:tabLst>
            </a:pP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Print Receipt using Report Viewer: </a:t>
            </a:r>
            <a:r>
              <a:rPr lang="en-US" u="sng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https://www.youtube.com/watch?v=JoiLvAmksco&amp;t=970s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tabLst>
                <a:tab pos="269875" algn="l"/>
              </a:tabLst>
            </a:pP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 Upload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picturebox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save into folder	windows forms C#: </a:t>
            </a:r>
            <a:r>
              <a:rPr lang="en-US" u="sng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https://www.youtube.com/watch?v=TqWP1rpkx9k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tabLst>
                <a:tab pos="269875" algn="l"/>
              </a:tabLst>
            </a:pP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to load image into </a:t>
            </a:r>
            <a:r>
              <a:rPr lang="en-US" spc="15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picturebox</a:t>
            </a:r>
            <a:r>
              <a:rPr lang="en-US" spc="1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control | 4 different ways: https://www.youtube.com/watch?v=9ZM2brRSnVs</a:t>
            </a:r>
            <a:endParaRPr lang="en-US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Schematic&#10;&#10;Description automatically generated with low confidence">
            <a:extLst>
              <a:ext uri="{FF2B5EF4-FFF2-40B4-BE49-F238E27FC236}">
                <a16:creationId xmlns:a16="http://schemas.microsoft.com/office/drawing/2014/main" id="{4B54B986-6BCD-4537-BB56-2579A671BF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48656" y="3784629"/>
            <a:ext cx="2984544" cy="307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70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21993291-8179-4D00-BB4C-3F046F0964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3" b="10443"/>
          <a:stretch/>
        </p:blipFill>
        <p:spPr>
          <a:xfrm>
            <a:off x="641775" y="623275"/>
            <a:ext cx="7877721" cy="4763539"/>
          </a:xfrm>
          <a:prstGeom prst="rect">
            <a:avLst/>
          </a:prstGeom>
          <a:effectLst>
            <a:outerShdw blurRad="1270000" dist="50800" sx="131000" sy="131000" algn="ctr" rotWithShape="0">
              <a:srgbClr val="000000"/>
            </a:outerShdw>
          </a:effectLst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2CBDD876-0D80-4828-92E6-F0F58FBBE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9566" y="1471186"/>
            <a:ext cx="3027331" cy="2270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00F243-94C9-40DB-ABB0-A4F3AFF93D08}"/>
              </a:ext>
            </a:extLst>
          </p:cNvPr>
          <p:cNvSpPr txBox="1"/>
          <p:nvPr/>
        </p:nvSpPr>
        <p:spPr>
          <a:xfrm>
            <a:off x="3522305" y="5628290"/>
            <a:ext cx="1554192" cy="630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500" dirty="0">
                <a:latin typeface="Californian FB" panose="0207040306080B030204" pitchFamily="18" charset="0"/>
              </a:rPr>
              <a:t>DEMO</a:t>
            </a:r>
            <a:endParaRPr lang="en-US" sz="3500" dirty="0">
              <a:latin typeface="Californian FB" panose="0207040306080B030204" pitchFamily="18" charset="0"/>
            </a:endParaRPr>
          </a:p>
        </p:txBody>
      </p:sp>
      <p:pic>
        <p:nvPicPr>
          <p:cNvPr id="3" name="demo_Trim">
            <a:hlinkClick r:id="" action="ppaction://media"/>
            <a:extLst>
              <a:ext uri="{FF2B5EF4-FFF2-40B4-BE49-F238E27FC236}">
                <a16:creationId xmlns:a16="http://schemas.microsoft.com/office/drawing/2014/main" id="{16C0C9DD-B42B-4193-9830-05E2F92B39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4303" y="1004047"/>
            <a:ext cx="6851103" cy="377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63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7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298</Words>
  <Application>Microsoft Office PowerPoint</Application>
  <PresentationFormat>Widescreen</PresentationFormat>
  <Paragraphs>44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Aharoni</vt:lpstr>
      <vt:lpstr>Arial</vt:lpstr>
      <vt:lpstr>Calibri</vt:lpstr>
      <vt:lpstr>Calibri (Body)</vt:lpstr>
      <vt:lpstr>Calibri Light</vt:lpstr>
      <vt:lpstr>Californian FB</vt:lpstr>
      <vt:lpstr>Montserrat</vt:lpstr>
      <vt:lpstr>Muli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Huỳnh Thảo Như</dc:creator>
  <cp:lastModifiedBy>Nguyễn Huỳnh Thảo Như</cp:lastModifiedBy>
  <cp:revision>9</cp:revision>
  <dcterms:created xsi:type="dcterms:W3CDTF">2021-11-21T14:12:02Z</dcterms:created>
  <dcterms:modified xsi:type="dcterms:W3CDTF">2021-12-04T19:18:45Z</dcterms:modified>
</cp:coreProperties>
</file>